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57" r:id="rId6"/>
    <p:sldId id="258" r:id="rId7"/>
    <p:sldId id="261" r:id="rId8"/>
    <p:sldId id="264" r:id="rId9"/>
    <p:sldId id="263" r:id="rId1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showGuides="1">
      <p:cViewPr varScale="1">
        <p:scale>
          <a:sx n="99" d="100"/>
          <a:sy n="99" d="100"/>
        </p:scale>
        <p:origin x="168"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xmlns=""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60EB8EC-2989-478B-A119-A49A46B3724F}" type="datetime1">
              <a:rPr lang="it-IT" smtClean="0"/>
              <a:t>14/07/2022</a:t>
            </a:fld>
            <a:endParaRPr lang="it-IT" dirty="0"/>
          </a:p>
        </p:txBody>
      </p:sp>
      <p:sp>
        <p:nvSpPr>
          <p:cNvPr id="4" name="Segnaposto piè di pagina 3">
            <a:extLst>
              <a:ext uri="{FF2B5EF4-FFF2-40B4-BE49-F238E27FC236}">
                <a16:creationId xmlns:a16="http://schemas.microsoft.com/office/drawing/2014/main" xmlns=""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xmlns=""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it-IT" smtClean="0"/>
              <a:t>‹N›</a:t>
            </a:fld>
            <a:endParaRPr lang="it-IT"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D70A2-FDA8-42ED-8103-5810B0BFD2D7}" type="datetime1">
              <a:rPr lang="it-IT" smtClean="0"/>
              <a:pPr/>
              <a:t>14/07/2022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it-IT" noProof="0" smtClean="0"/>
              <a:t>‹N›</a:t>
            </a:fld>
            <a:endParaRPr lang="it-IT"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1</a:t>
            </a:fld>
            <a:endParaRPr lang="it-IT" dirty="0"/>
          </a:p>
        </p:txBody>
      </p:sp>
    </p:spTree>
    <p:extLst>
      <p:ext uri="{BB962C8B-B14F-4D97-AF65-F5344CB8AC3E}">
        <p14:creationId xmlns:p14="http://schemas.microsoft.com/office/powerpoint/2010/main" val="2183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2</a:t>
            </a:fld>
            <a:endParaRPr lang="it-IT" dirty="0"/>
          </a:p>
        </p:txBody>
      </p:sp>
    </p:spTree>
    <p:extLst>
      <p:ext uri="{BB962C8B-B14F-4D97-AF65-F5344CB8AC3E}">
        <p14:creationId xmlns:p14="http://schemas.microsoft.com/office/powerpoint/2010/main" val="2720474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3</a:t>
            </a:fld>
            <a:endParaRPr lang="it-IT" dirty="0"/>
          </a:p>
        </p:txBody>
      </p:sp>
    </p:spTree>
    <p:extLst>
      <p:ext uri="{BB962C8B-B14F-4D97-AF65-F5344CB8AC3E}">
        <p14:creationId xmlns:p14="http://schemas.microsoft.com/office/powerpoint/2010/main" val="176344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4</a:t>
            </a:fld>
            <a:endParaRPr lang="it-IT" dirty="0"/>
          </a:p>
        </p:txBody>
      </p:sp>
    </p:spTree>
    <p:extLst>
      <p:ext uri="{BB962C8B-B14F-4D97-AF65-F5344CB8AC3E}">
        <p14:creationId xmlns:p14="http://schemas.microsoft.com/office/powerpoint/2010/main" val="399660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5</a:t>
            </a:fld>
            <a:endParaRPr lang="it-IT" dirty="0"/>
          </a:p>
        </p:txBody>
      </p:sp>
    </p:spTree>
    <p:extLst>
      <p:ext uri="{BB962C8B-B14F-4D97-AF65-F5344CB8AC3E}">
        <p14:creationId xmlns:p14="http://schemas.microsoft.com/office/powerpoint/2010/main" val="388679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A34B48B0-85B2-40C4-A05A-571C99C8AB57}" type="slidenum">
              <a:rPr lang="it-IT" smtClean="0"/>
              <a:t>6</a:t>
            </a:fld>
            <a:endParaRPr lang="it-IT" dirty="0"/>
          </a:p>
        </p:txBody>
      </p:sp>
    </p:spTree>
    <p:extLst>
      <p:ext uri="{BB962C8B-B14F-4D97-AF65-F5344CB8AC3E}">
        <p14:creationId xmlns:p14="http://schemas.microsoft.com/office/powerpoint/2010/main" val="3189747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con log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xmlns=""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xmlns=""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it-IT" noProof="0" dirty="0"/>
              <a:t>Titolo della presentazione</a:t>
            </a:r>
          </a:p>
        </p:txBody>
      </p:sp>
      <p:sp>
        <p:nvSpPr>
          <p:cNvPr id="3" name="Sottotitolo 2">
            <a:extLst>
              <a:ext uri="{FF2B5EF4-FFF2-40B4-BE49-F238E27FC236}">
                <a16:creationId xmlns:a16="http://schemas.microsoft.com/office/drawing/2014/main" xmlns=""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
        <p:nvSpPr>
          <p:cNvPr id="12" name="Segnaposto immagine 11">
            <a:extLst>
              <a:ext uri="{FF2B5EF4-FFF2-40B4-BE49-F238E27FC236}">
                <a16:creationId xmlns:a16="http://schemas.microsoft.com/office/drawing/2014/main" xmlns="" id="{D828D1A9-3D67-4106-B288-BC23A7CC5AF6}"/>
              </a:ext>
            </a:extLst>
          </p:cNvPr>
          <p:cNvSpPr>
            <a:spLocks noGrp="1"/>
          </p:cNvSpPr>
          <p:nvPr>
            <p:ph type="pic" sz="quarter" idx="13"/>
          </p:nvPr>
        </p:nvSpPr>
        <p:spPr>
          <a:xfrm>
            <a:off x="4902708" y="1721890"/>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fronto costi due contenuti">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2" name="Rettangolo 21">
            <a:extLst>
              <a:ext uri="{FF2B5EF4-FFF2-40B4-BE49-F238E27FC236}">
                <a16:creationId xmlns:a16="http://schemas.microsoft.com/office/drawing/2014/main" xmlns=""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6802464"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F7646247-E037-4C3E-A302-27273E853C96}"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718924"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1718924"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6498182"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8" name="Segnaposto testo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6498182"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0" name="Segnaposto testo 2">
            <a:extLst>
              <a:ext uri="{FF2B5EF4-FFF2-40B4-BE49-F238E27FC236}">
                <a16:creationId xmlns:a16="http://schemas.microsoft.com/office/drawing/2014/main" xmlns="" id="{9E693E7E-08CF-4C07-BFC7-C34D6269EFD9}"/>
              </a:ext>
            </a:extLst>
          </p:cNvPr>
          <p:cNvSpPr>
            <a:spLocks noGrp="1"/>
          </p:cNvSpPr>
          <p:nvPr>
            <p:ph type="body" idx="48" hasCustomPrompt="1"/>
          </p:nvPr>
        </p:nvSpPr>
        <p:spPr>
          <a:xfrm>
            <a:off x="1555148"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€ 12.345</a:t>
            </a:r>
          </a:p>
        </p:txBody>
      </p:sp>
      <p:sp>
        <p:nvSpPr>
          <p:cNvPr id="21" name="Segnaposto testo 2">
            <a:extLst>
              <a:ext uri="{FF2B5EF4-FFF2-40B4-BE49-F238E27FC236}">
                <a16:creationId xmlns:a16="http://schemas.microsoft.com/office/drawing/2014/main" xmlns="" id="{9D213FF3-2ADF-437D-9C3A-5C5821DBAF4E}"/>
              </a:ext>
            </a:extLst>
          </p:cNvPr>
          <p:cNvSpPr>
            <a:spLocks noGrp="1"/>
          </p:cNvSpPr>
          <p:nvPr>
            <p:ph type="body" idx="49" hasCustomPrompt="1"/>
          </p:nvPr>
        </p:nvSpPr>
        <p:spPr>
          <a:xfrm>
            <a:off x="6334406"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€ 6.789</a:t>
            </a:r>
          </a:p>
        </p:txBody>
      </p:sp>
      <p:sp>
        <p:nvSpPr>
          <p:cNvPr id="23" name="Segnaposto immagine 11">
            <a:extLst>
              <a:ext uri="{FF2B5EF4-FFF2-40B4-BE49-F238E27FC236}">
                <a16:creationId xmlns:a16="http://schemas.microsoft.com/office/drawing/2014/main" xmlns="" id="{E7019E9C-AA4E-4592-97BE-BF366FFA1A72}"/>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cerchi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5" name="Rettangolo 24">
            <a:extLst>
              <a:ext uri="{FF2B5EF4-FFF2-40B4-BE49-F238E27FC236}">
                <a16:creationId xmlns:a16="http://schemas.microsoft.com/office/drawing/2014/main" xmlns=""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7081434"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5A3FF0D3-EDFB-42B1-96DA-50FE5BB8D1D9}"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58723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1587236" y="5235475"/>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8" name="Ovale 7">
            <a:extLst>
              <a:ext uri="{FF2B5EF4-FFF2-40B4-BE49-F238E27FC236}">
                <a16:creationId xmlns:a16="http://schemas.microsoft.com/office/drawing/2014/main" xmlns=""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1" name="Ovale 30">
            <a:extLst>
              <a:ext uri="{FF2B5EF4-FFF2-40B4-BE49-F238E27FC236}">
                <a16:creationId xmlns:a16="http://schemas.microsoft.com/office/drawing/2014/main" xmlns=""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2" name="Ovale 31">
            <a:extLst>
              <a:ext uri="{FF2B5EF4-FFF2-40B4-BE49-F238E27FC236}">
                <a16:creationId xmlns:a16="http://schemas.microsoft.com/office/drawing/2014/main" xmlns=""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3" name="Segnaposto testo 2">
            <a:extLst>
              <a:ext uri="{FF2B5EF4-FFF2-40B4-BE49-F238E27FC236}">
                <a16:creationId xmlns:a16="http://schemas.microsoft.com/office/drawing/2014/main" xmlns="" id="{24B6C5DB-65E0-4261-A490-0CEBD77B8A6C}"/>
              </a:ext>
            </a:extLst>
          </p:cNvPr>
          <p:cNvSpPr>
            <a:spLocks noGrp="1"/>
          </p:cNvSpPr>
          <p:nvPr>
            <p:ph type="body" idx="48" hasCustomPrompt="1"/>
          </p:nvPr>
        </p:nvSpPr>
        <p:spPr>
          <a:xfrm>
            <a:off x="2022734" y="3082272"/>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€ 25</a:t>
            </a:r>
          </a:p>
        </p:txBody>
      </p:sp>
      <p:sp>
        <p:nvSpPr>
          <p:cNvPr id="34" name="Segnaposto testo 2">
            <a:extLst>
              <a:ext uri="{FF2B5EF4-FFF2-40B4-BE49-F238E27FC236}">
                <a16:creationId xmlns:a16="http://schemas.microsoft.com/office/drawing/2014/main" xmlns="" id="{86AFF07C-4D15-4A29-B939-C47256023C91}"/>
              </a:ext>
            </a:extLst>
          </p:cNvPr>
          <p:cNvSpPr>
            <a:spLocks noGrp="1"/>
          </p:cNvSpPr>
          <p:nvPr>
            <p:ph type="body" idx="49" hasCustomPrompt="1"/>
          </p:nvPr>
        </p:nvSpPr>
        <p:spPr>
          <a:xfrm>
            <a:off x="2022734" y="4075184"/>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miliardi</a:t>
            </a:r>
          </a:p>
        </p:txBody>
      </p:sp>
      <p:sp>
        <p:nvSpPr>
          <p:cNvPr id="35" name="Segnaposto testo 2">
            <a:extLst>
              <a:ext uri="{FF2B5EF4-FFF2-40B4-BE49-F238E27FC236}">
                <a16:creationId xmlns:a16="http://schemas.microsoft.com/office/drawing/2014/main" xmlns="" id="{2C71864B-9476-4445-B961-A4480119AB3B}"/>
              </a:ext>
            </a:extLst>
          </p:cNvPr>
          <p:cNvSpPr>
            <a:spLocks noGrp="1"/>
          </p:cNvSpPr>
          <p:nvPr>
            <p:ph type="body" idx="50" hasCustomPrompt="1"/>
          </p:nvPr>
        </p:nvSpPr>
        <p:spPr>
          <a:xfrm>
            <a:off x="5007646" y="2886747"/>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€ 50</a:t>
            </a:r>
          </a:p>
        </p:txBody>
      </p:sp>
      <p:sp>
        <p:nvSpPr>
          <p:cNvPr id="36" name="Segnaposto testo 2">
            <a:extLst>
              <a:ext uri="{FF2B5EF4-FFF2-40B4-BE49-F238E27FC236}">
                <a16:creationId xmlns:a16="http://schemas.microsoft.com/office/drawing/2014/main" xmlns="" id="{B2AAA459-A7E1-451E-BABB-0C87139B389F}"/>
              </a:ext>
            </a:extLst>
          </p:cNvPr>
          <p:cNvSpPr>
            <a:spLocks noGrp="1"/>
          </p:cNvSpPr>
          <p:nvPr>
            <p:ph type="body" idx="51" hasCustomPrompt="1"/>
          </p:nvPr>
        </p:nvSpPr>
        <p:spPr>
          <a:xfrm>
            <a:off x="5007646" y="387965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miliardi</a:t>
            </a:r>
          </a:p>
        </p:txBody>
      </p:sp>
      <p:sp>
        <p:nvSpPr>
          <p:cNvPr id="37" name="Segnaposto testo 2">
            <a:extLst>
              <a:ext uri="{FF2B5EF4-FFF2-40B4-BE49-F238E27FC236}">
                <a16:creationId xmlns:a16="http://schemas.microsoft.com/office/drawing/2014/main" xmlns="" id="{DF679BEC-0CFD-449F-B3E0-BB712F00052B}"/>
              </a:ext>
            </a:extLst>
          </p:cNvPr>
          <p:cNvSpPr>
            <a:spLocks noGrp="1"/>
          </p:cNvSpPr>
          <p:nvPr>
            <p:ph type="body" idx="52" hasCustomPrompt="1"/>
          </p:nvPr>
        </p:nvSpPr>
        <p:spPr>
          <a:xfrm>
            <a:off x="7761966" y="2723457"/>
            <a:ext cx="2295144"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€ 100</a:t>
            </a:r>
          </a:p>
        </p:txBody>
      </p:sp>
      <p:sp>
        <p:nvSpPr>
          <p:cNvPr id="38" name="Segnaposto testo 2">
            <a:extLst>
              <a:ext uri="{FF2B5EF4-FFF2-40B4-BE49-F238E27FC236}">
                <a16:creationId xmlns:a16="http://schemas.microsoft.com/office/drawing/2014/main" xmlns="" id="{65220FFF-D7A7-4DFC-97E2-8D717A6B97FF}"/>
              </a:ext>
            </a:extLst>
          </p:cNvPr>
          <p:cNvSpPr>
            <a:spLocks noGrp="1"/>
          </p:cNvSpPr>
          <p:nvPr>
            <p:ph type="body" idx="53" hasCustomPrompt="1"/>
          </p:nvPr>
        </p:nvSpPr>
        <p:spPr>
          <a:xfrm>
            <a:off x="8038166" y="371636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miliardi</a:t>
            </a:r>
          </a:p>
        </p:txBody>
      </p:sp>
      <p:sp>
        <p:nvSpPr>
          <p:cNvPr id="39" name="Segnaposto testo 2">
            <a:extLst>
              <a:ext uri="{FF2B5EF4-FFF2-40B4-BE49-F238E27FC236}">
                <a16:creationId xmlns:a16="http://schemas.microsoft.com/office/drawing/2014/main" xmlns="" id="{33C0B4F4-FAB3-45B3-A57B-B8A00F765A8C}"/>
              </a:ext>
            </a:extLst>
          </p:cNvPr>
          <p:cNvSpPr>
            <a:spLocks noGrp="1"/>
          </p:cNvSpPr>
          <p:nvPr>
            <p:ph type="body" idx="54" hasCustomPrompt="1"/>
          </p:nvPr>
        </p:nvSpPr>
        <p:spPr>
          <a:xfrm>
            <a:off x="4587884"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0" name="Segnaposto testo 11">
            <a:extLst>
              <a:ext uri="{FF2B5EF4-FFF2-40B4-BE49-F238E27FC236}">
                <a16:creationId xmlns:a16="http://schemas.microsoft.com/office/drawing/2014/main" xmlns="" id="{2710ED40-A455-4EEF-AAD2-1479EE311ABC}"/>
              </a:ext>
            </a:extLst>
          </p:cNvPr>
          <p:cNvSpPr>
            <a:spLocks noGrp="1"/>
          </p:cNvSpPr>
          <p:nvPr>
            <p:ph type="body" sz="quarter" idx="55"/>
          </p:nvPr>
        </p:nvSpPr>
        <p:spPr>
          <a:xfrm>
            <a:off x="4587884" y="5240927"/>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45" name="Segnaposto testo 2">
            <a:extLst>
              <a:ext uri="{FF2B5EF4-FFF2-40B4-BE49-F238E27FC236}">
                <a16:creationId xmlns:a16="http://schemas.microsoft.com/office/drawing/2014/main" xmlns="" id="{A9FC0BF2-FC28-43C1-864A-CAB49C8381A2}"/>
              </a:ext>
            </a:extLst>
          </p:cNvPr>
          <p:cNvSpPr>
            <a:spLocks noGrp="1"/>
          </p:cNvSpPr>
          <p:nvPr>
            <p:ph type="body" idx="56" hasCustomPrompt="1"/>
          </p:nvPr>
        </p:nvSpPr>
        <p:spPr>
          <a:xfrm>
            <a:off x="765488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6" name="Segnaposto testo 11">
            <a:extLst>
              <a:ext uri="{FF2B5EF4-FFF2-40B4-BE49-F238E27FC236}">
                <a16:creationId xmlns:a16="http://schemas.microsoft.com/office/drawing/2014/main" xmlns="" id="{F4793ACF-6372-4346-9E08-F9E4D2584763}"/>
              </a:ext>
            </a:extLst>
          </p:cNvPr>
          <p:cNvSpPr>
            <a:spLocks noGrp="1"/>
          </p:cNvSpPr>
          <p:nvPr>
            <p:ph type="body" sz="quarter" idx="57"/>
          </p:nvPr>
        </p:nvSpPr>
        <p:spPr>
          <a:xfrm>
            <a:off x="7654886" y="5231802"/>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6" name="Segnaposto immagine 11">
            <a:extLst>
              <a:ext uri="{FF2B5EF4-FFF2-40B4-BE49-F238E27FC236}">
                <a16:creationId xmlns:a16="http://schemas.microsoft.com/office/drawing/2014/main" xmlns="" id="{F3FD923B-7063-49D8-8286-0F8424648970}"/>
              </a:ext>
            </a:extLst>
          </p:cNvPr>
          <p:cNvSpPr>
            <a:spLocks noGrp="1"/>
          </p:cNvSpPr>
          <p:nvPr>
            <p:ph type="pic" sz="quarter" idx="58"/>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due contenuti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xmlns=""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338CE6FD-E445-4B4D-9BC9-D0671AC46CF3}"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053452" y="3340707"/>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836612" y="3773923"/>
            <a:ext cx="5259387"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5" name="Segnaposto testo 2">
            <a:extLst>
              <a:ext uri="{FF2B5EF4-FFF2-40B4-BE49-F238E27FC236}">
                <a16:creationId xmlns:a16="http://schemas.microsoft.com/office/drawing/2014/main" xmlns="" id="{E3E44B3E-B67E-47BB-9B17-495800CC539C}"/>
              </a:ext>
            </a:extLst>
          </p:cNvPr>
          <p:cNvSpPr>
            <a:spLocks noGrp="1"/>
          </p:cNvSpPr>
          <p:nvPr>
            <p:ph type="body" idx="48" hasCustomPrompt="1"/>
          </p:nvPr>
        </p:nvSpPr>
        <p:spPr>
          <a:xfrm>
            <a:off x="6682936" y="3353508"/>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6" name="Segnaposto testo 11">
            <a:extLst>
              <a:ext uri="{FF2B5EF4-FFF2-40B4-BE49-F238E27FC236}">
                <a16:creationId xmlns:a16="http://schemas.microsoft.com/office/drawing/2014/main" xmlns="" id="{3E6654E2-1600-436C-996F-AB13D779B069}"/>
              </a:ext>
            </a:extLst>
          </p:cNvPr>
          <p:cNvSpPr>
            <a:spLocks noGrp="1"/>
          </p:cNvSpPr>
          <p:nvPr>
            <p:ph type="body" sz="quarter" idx="49"/>
          </p:nvPr>
        </p:nvSpPr>
        <p:spPr>
          <a:xfrm>
            <a:off x="6466097" y="3786724"/>
            <a:ext cx="5068178"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immagine 11">
            <a:extLst>
              <a:ext uri="{FF2B5EF4-FFF2-40B4-BE49-F238E27FC236}">
                <a16:creationId xmlns:a16="http://schemas.microsoft.com/office/drawing/2014/main" xmlns="" id="{11B1F208-6C15-4A3F-B7B4-388A18DC2B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contenuto concorrenza">
    <p:bg>
      <p:bgPr>
        <a:blipFill>
          <a:blip r:embed="rId2"/>
          <a:stretch>
            <a:fillRect/>
          </a:stretch>
        </a:blip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3" name="Rettangolo 32">
            <a:extLst>
              <a:ext uri="{FF2B5EF4-FFF2-40B4-BE49-F238E27FC236}">
                <a16:creationId xmlns:a16="http://schemas.microsoft.com/office/drawing/2014/main" xmlns=""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2" name="Rettangolo 31">
            <a:extLst>
              <a:ext uri="{FF2B5EF4-FFF2-40B4-BE49-F238E27FC236}">
                <a16:creationId xmlns:a16="http://schemas.microsoft.com/office/drawing/2014/main" xmlns=""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7430939"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FB880B0C-ECBE-44BE-8913-C8DBC49A43E0}"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7" name="Segnaposto immagine 11">
            <a:extLst>
              <a:ext uri="{FF2B5EF4-FFF2-40B4-BE49-F238E27FC236}">
                <a16:creationId xmlns:a16="http://schemas.microsoft.com/office/drawing/2014/main" xmlns=""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14" name="Segnaposto immagine 11" descr="Quadrante logo concorrenti">
            <a:extLst>
              <a:ext uri="{FF2B5EF4-FFF2-40B4-BE49-F238E27FC236}">
                <a16:creationId xmlns:a16="http://schemas.microsoft.com/office/drawing/2014/main" xmlns=""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2</a:t>
            </a:r>
          </a:p>
          <a:p>
            <a:pPr rtl="0"/>
            <a:r>
              <a:rPr lang="it-IT" noProof="0" dirty="0"/>
              <a:t>Logo</a:t>
            </a:r>
          </a:p>
        </p:txBody>
      </p:sp>
      <p:sp>
        <p:nvSpPr>
          <p:cNvPr id="17" name="Segnaposto immagine 11" descr="Quadrante logo concorrenti">
            <a:extLst>
              <a:ext uri="{FF2B5EF4-FFF2-40B4-BE49-F238E27FC236}">
                <a16:creationId xmlns:a16="http://schemas.microsoft.com/office/drawing/2014/main" xmlns=""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1</a:t>
            </a:r>
          </a:p>
          <a:p>
            <a:pPr rtl="0"/>
            <a:r>
              <a:rPr lang="it-IT" noProof="0" dirty="0"/>
              <a:t>Logo</a:t>
            </a:r>
          </a:p>
        </p:txBody>
      </p:sp>
      <p:sp>
        <p:nvSpPr>
          <p:cNvPr id="18" name="Segnaposto immagine 11" descr="Quadrante logo concorrenti">
            <a:extLst>
              <a:ext uri="{FF2B5EF4-FFF2-40B4-BE49-F238E27FC236}">
                <a16:creationId xmlns:a16="http://schemas.microsoft.com/office/drawing/2014/main" xmlns=""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3</a:t>
            </a:r>
          </a:p>
          <a:p>
            <a:pPr rtl="0"/>
            <a:r>
              <a:rPr lang="it-IT" noProof="0" dirty="0"/>
              <a:t>Logo</a:t>
            </a:r>
          </a:p>
        </p:txBody>
      </p:sp>
      <p:sp>
        <p:nvSpPr>
          <p:cNvPr id="20" name="Segnaposto immagine 11" descr="Quadrante logo concorrenti">
            <a:extLst>
              <a:ext uri="{FF2B5EF4-FFF2-40B4-BE49-F238E27FC236}">
                <a16:creationId xmlns:a16="http://schemas.microsoft.com/office/drawing/2014/main" xmlns=""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4</a:t>
            </a:r>
          </a:p>
          <a:p>
            <a:pPr rtl="0"/>
            <a:r>
              <a:rPr lang="it-IT" noProof="0" dirty="0"/>
              <a:t>Logo</a:t>
            </a:r>
          </a:p>
        </p:txBody>
      </p:sp>
      <p:sp>
        <p:nvSpPr>
          <p:cNvPr id="21" name="Segnaposto immagine 11" descr="Quadrante logo concorrenti">
            <a:extLst>
              <a:ext uri="{FF2B5EF4-FFF2-40B4-BE49-F238E27FC236}">
                <a16:creationId xmlns:a16="http://schemas.microsoft.com/office/drawing/2014/main" xmlns=""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5</a:t>
            </a:r>
          </a:p>
          <a:p>
            <a:pPr rtl="0"/>
            <a:r>
              <a:rPr lang="it-IT" noProof="0" dirty="0"/>
              <a:t>Logo</a:t>
            </a:r>
          </a:p>
        </p:txBody>
      </p:sp>
      <p:sp>
        <p:nvSpPr>
          <p:cNvPr id="22" name="Segnaposto immagine 11" descr="Quadrante logo concorrenti">
            <a:extLst>
              <a:ext uri="{FF2B5EF4-FFF2-40B4-BE49-F238E27FC236}">
                <a16:creationId xmlns:a16="http://schemas.microsoft.com/office/drawing/2014/main" xmlns=""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it-IT" noProof="0" dirty="0"/>
              <a:t>Concorrente 6</a:t>
            </a:r>
          </a:p>
          <a:p>
            <a:pPr rtl="0"/>
            <a:r>
              <a:rPr lang="it-IT" noProof="0" dirty="0"/>
              <a:t>Logo</a:t>
            </a:r>
          </a:p>
        </p:txBody>
      </p:sp>
      <p:sp>
        <p:nvSpPr>
          <p:cNvPr id="23" name="Segnaposto testo 7">
            <a:extLst>
              <a:ext uri="{FF2B5EF4-FFF2-40B4-BE49-F238E27FC236}">
                <a16:creationId xmlns:a16="http://schemas.microsoft.com/office/drawing/2014/main" xmlns="" id="{C9793465-C4F7-40FC-AEF8-5F868E36ECA3}"/>
              </a:ext>
            </a:extLst>
          </p:cNvPr>
          <p:cNvSpPr>
            <a:spLocks noGrp="1"/>
          </p:cNvSpPr>
          <p:nvPr>
            <p:ph type="body" sz="quarter" idx="46" hasCustomPrompt="1"/>
          </p:nvPr>
        </p:nvSpPr>
        <p:spPr>
          <a:xfrm>
            <a:off x="788628" y="3574970"/>
            <a:ext cx="2741612" cy="248888"/>
          </a:xfrm>
        </p:spPr>
        <p:txBody>
          <a:bodyPr rtlCol="0">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it-IT" noProof="0" dirty="0"/>
              <a:t>Più costoso</a:t>
            </a:r>
          </a:p>
        </p:txBody>
      </p:sp>
      <p:sp>
        <p:nvSpPr>
          <p:cNvPr id="24" name="Segnaposto testo 7">
            <a:extLst>
              <a:ext uri="{FF2B5EF4-FFF2-40B4-BE49-F238E27FC236}">
                <a16:creationId xmlns:a16="http://schemas.microsoft.com/office/drawing/2014/main" xmlns="" id="{9E34E738-15BA-4311-BA02-5FDA3723F49F}"/>
              </a:ext>
            </a:extLst>
          </p:cNvPr>
          <p:cNvSpPr>
            <a:spLocks noGrp="1"/>
          </p:cNvSpPr>
          <p:nvPr>
            <p:ph type="body" sz="quarter" idx="47" hasCustomPrompt="1"/>
          </p:nvPr>
        </p:nvSpPr>
        <p:spPr>
          <a:xfrm>
            <a:off x="8730592" y="3574970"/>
            <a:ext cx="2741612" cy="248888"/>
          </a:xfrm>
        </p:spPr>
        <p:txBody>
          <a:bodyPr rtlCol="0">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it-IT" noProof="0" dirty="0"/>
              <a:t>Meno costoso</a:t>
            </a:r>
          </a:p>
        </p:txBody>
      </p:sp>
      <p:sp>
        <p:nvSpPr>
          <p:cNvPr id="27" name="Segnaposto testo 7">
            <a:extLst>
              <a:ext uri="{FF2B5EF4-FFF2-40B4-BE49-F238E27FC236}">
                <a16:creationId xmlns:a16="http://schemas.microsoft.com/office/drawing/2014/main" xmlns="" id="{43026573-79FA-414F-85CC-BB2AFC84C272}"/>
              </a:ext>
            </a:extLst>
          </p:cNvPr>
          <p:cNvSpPr>
            <a:spLocks noGrp="1"/>
          </p:cNvSpPr>
          <p:nvPr>
            <p:ph type="body" sz="quarter" idx="48" hasCustomPrompt="1"/>
          </p:nvPr>
        </p:nvSpPr>
        <p:spPr>
          <a:xfrm>
            <a:off x="4641450" y="6142762"/>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it-IT" noProof="0" dirty="0"/>
              <a:t>Meno comodo</a:t>
            </a:r>
          </a:p>
        </p:txBody>
      </p:sp>
      <p:sp>
        <p:nvSpPr>
          <p:cNvPr id="28" name="Segnaposto testo 7">
            <a:extLst>
              <a:ext uri="{FF2B5EF4-FFF2-40B4-BE49-F238E27FC236}">
                <a16:creationId xmlns:a16="http://schemas.microsoft.com/office/drawing/2014/main" xmlns="" id="{354AC58C-2EFE-42E3-B1C3-3A3F7161FC04}"/>
              </a:ext>
            </a:extLst>
          </p:cNvPr>
          <p:cNvSpPr>
            <a:spLocks noGrp="1"/>
          </p:cNvSpPr>
          <p:nvPr>
            <p:ph type="body" sz="quarter" idx="49" hasCustomPrompt="1"/>
          </p:nvPr>
        </p:nvSpPr>
        <p:spPr>
          <a:xfrm>
            <a:off x="4641450" y="1764281"/>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it-IT" noProof="0" dirty="0"/>
              <a:t>Più conveniente</a:t>
            </a:r>
          </a:p>
        </p:txBody>
      </p:sp>
      <p:cxnSp>
        <p:nvCxnSpPr>
          <p:cNvPr id="9" name="Connettore diritto con freccia 8">
            <a:extLst>
              <a:ext uri="{FF2B5EF4-FFF2-40B4-BE49-F238E27FC236}">
                <a16:creationId xmlns:a16="http://schemas.microsoft.com/office/drawing/2014/main" xmlns=""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ttore diritto con freccia 29">
            <a:extLst>
              <a:ext uri="{FF2B5EF4-FFF2-40B4-BE49-F238E27FC236}">
                <a16:creationId xmlns:a16="http://schemas.microsoft.com/office/drawing/2014/main" xmlns=""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Segnaposto immagine 11">
            <a:extLst>
              <a:ext uri="{FF2B5EF4-FFF2-40B4-BE49-F238E27FC236}">
                <a16:creationId xmlns:a16="http://schemas.microsoft.com/office/drawing/2014/main" xmlns="" id="{CC01BAE8-6C4C-4DBC-AFB4-6B3BCF8D07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tre contenuti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9" name="Rettangolo 28">
            <a:extLst>
              <a:ext uri="{FF2B5EF4-FFF2-40B4-BE49-F238E27FC236}">
                <a16:creationId xmlns:a16="http://schemas.microsoft.com/office/drawing/2014/main" xmlns=""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949850"/>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E44F18AF-A831-41FF-86BE-C8BB0D43786B}"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1053452"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1053452"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536828"/>
            <a:ext cx="10515600" cy="75062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8" name="Rettangolo: Angoli arrotondati 7">
            <a:extLst>
              <a:ext uri="{FF2B5EF4-FFF2-40B4-BE49-F238E27FC236}">
                <a16:creationId xmlns:a16="http://schemas.microsoft.com/office/drawing/2014/main" xmlns=""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7" name="Segnaposto testo 11">
            <a:extLst>
              <a:ext uri="{FF2B5EF4-FFF2-40B4-BE49-F238E27FC236}">
                <a16:creationId xmlns:a16="http://schemas.microsoft.com/office/drawing/2014/main" xmlns="" id="{3B7E67C7-1C94-4372-81CF-D888A17E9E66}"/>
              </a:ext>
            </a:extLst>
          </p:cNvPr>
          <p:cNvSpPr>
            <a:spLocks noGrp="1"/>
          </p:cNvSpPr>
          <p:nvPr>
            <p:ph type="body" sz="quarter" idx="48"/>
          </p:nvPr>
        </p:nvSpPr>
        <p:spPr>
          <a:xfrm>
            <a:off x="1053452"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8" name="Segnaposto testo 2">
            <a:extLst>
              <a:ext uri="{FF2B5EF4-FFF2-40B4-BE49-F238E27FC236}">
                <a16:creationId xmlns:a16="http://schemas.microsoft.com/office/drawing/2014/main" xmlns="" id="{E1FD2E8C-BDB7-4C4A-B56C-7F3091987DAE}"/>
              </a:ext>
            </a:extLst>
          </p:cNvPr>
          <p:cNvSpPr>
            <a:spLocks noGrp="1"/>
          </p:cNvSpPr>
          <p:nvPr>
            <p:ph type="body" idx="49" hasCustomPrompt="1"/>
          </p:nvPr>
        </p:nvSpPr>
        <p:spPr>
          <a:xfrm>
            <a:off x="8431250"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0" name="Segnaposto testo 11">
            <a:extLst>
              <a:ext uri="{FF2B5EF4-FFF2-40B4-BE49-F238E27FC236}">
                <a16:creationId xmlns:a16="http://schemas.microsoft.com/office/drawing/2014/main" xmlns="" id="{04038B74-8E2F-43C0-914C-E2BF16883566}"/>
              </a:ext>
            </a:extLst>
          </p:cNvPr>
          <p:cNvSpPr>
            <a:spLocks noGrp="1"/>
          </p:cNvSpPr>
          <p:nvPr>
            <p:ph type="body" sz="quarter" idx="50"/>
          </p:nvPr>
        </p:nvSpPr>
        <p:spPr>
          <a:xfrm>
            <a:off x="8431250"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1" name="Rettangolo: Angoli arrotondati 7">
            <a:extLst>
              <a:ext uri="{FF2B5EF4-FFF2-40B4-BE49-F238E27FC236}">
                <a16:creationId xmlns:a16="http://schemas.microsoft.com/office/drawing/2014/main" xmlns=""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2" name="Segnaposto testo 11">
            <a:extLst>
              <a:ext uri="{FF2B5EF4-FFF2-40B4-BE49-F238E27FC236}">
                <a16:creationId xmlns:a16="http://schemas.microsoft.com/office/drawing/2014/main" xmlns="" id="{AEDB747B-532C-44A9-AD7A-2352A1F089B8}"/>
              </a:ext>
            </a:extLst>
          </p:cNvPr>
          <p:cNvSpPr>
            <a:spLocks noGrp="1"/>
          </p:cNvSpPr>
          <p:nvPr>
            <p:ph type="body" sz="quarter" idx="51"/>
          </p:nvPr>
        </p:nvSpPr>
        <p:spPr>
          <a:xfrm>
            <a:off x="8431250"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3" name="Segnaposto testo 2">
            <a:extLst>
              <a:ext uri="{FF2B5EF4-FFF2-40B4-BE49-F238E27FC236}">
                <a16:creationId xmlns:a16="http://schemas.microsoft.com/office/drawing/2014/main" xmlns="" id="{F074267C-7E1D-4515-B053-1121335429CD}"/>
              </a:ext>
            </a:extLst>
          </p:cNvPr>
          <p:cNvSpPr>
            <a:spLocks noGrp="1"/>
          </p:cNvSpPr>
          <p:nvPr>
            <p:ph type="body" idx="52" hasCustomPrompt="1"/>
          </p:nvPr>
        </p:nvSpPr>
        <p:spPr>
          <a:xfrm>
            <a:off x="4742351" y="2431907"/>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4" name="Segnaposto testo 11">
            <a:extLst>
              <a:ext uri="{FF2B5EF4-FFF2-40B4-BE49-F238E27FC236}">
                <a16:creationId xmlns:a16="http://schemas.microsoft.com/office/drawing/2014/main" xmlns="" id="{BED0DB43-ABA6-4E0E-BA64-F6DBD79467F6}"/>
              </a:ext>
            </a:extLst>
          </p:cNvPr>
          <p:cNvSpPr>
            <a:spLocks noGrp="1"/>
          </p:cNvSpPr>
          <p:nvPr>
            <p:ph type="body" sz="quarter" idx="53"/>
          </p:nvPr>
        </p:nvSpPr>
        <p:spPr>
          <a:xfrm>
            <a:off x="4742351" y="2780715"/>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7" name="Rettangolo: Angoli arrotondati 7">
            <a:extLst>
              <a:ext uri="{FF2B5EF4-FFF2-40B4-BE49-F238E27FC236}">
                <a16:creationId xmlns:a16="http://schemas.microsoft.com/office/drawing/2014/main" xmlns=""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8" name="Segnaposto testo 11">
            <a:extLst>
              <a:ext uri="{FF2B5EF4-FFF2-40B4-BE49-F238E27FC236}">
                <a16:creationId xmlns:a16="http://schemas.microsoft.com/office/drawing/2014/main" xmlns="" id="{5294241C-27BC-4F81-86AC-BB6A1B6C317E}"/>
              </a:ext>
            </a:extLst>
          </p:cNvPr>
          <p:cNvSpPr>
            <a:spLocks noGrp="1"/>
          </p:cNvSpPr>
          <p:nvPr>
            <p:ph type="body" sz="quarter" idx="54"/>
          </p:nvPr>
        </p:nvSpPr>
        <p:spPr>
          <a:xfrm>
            <a:off x="4742351" y="3273318"/>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0" name="Segnaposto immagine 11">
            <a:extLst>
              <a:ext uri="{FF2B5EF4-FFF2-40B4-BE49-F238E27FC236}">
                <a16:creationId xmlns:a16="http://schemas.microsoft.com/office/drawing/2014/main" xmlns="" id="{A174FF28-7765-4AA3-9FD4-CD935B4751C7}"/>
              </a:ext>
            </a:extLst>
          </p:cNvPr>
          <p:cNvSpPr>
            <a:spLocks noGrp="1"/>
          </p:cNvSpPr>
          <p:nvPr>
            <p:ph type="pic" sz="quarter" idx="55"/>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contenuto tabella e grafic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6" name="Rettangolo 25">
            <a:extLst>
              <a:ext uri="{FF2B5EF4-FFF2-40B4-BE49-F238E27FC236}">
                <a16:creationId xmlns:a16="http://schemas.microsoft.com/office/drawing/2014/main" xmlns=""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11A23688-9591-4EF3-A530-7FE5170C3C00}"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838199" y="1928770"/>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3" name="Segnaposto testo 2">
            <a:extLst>
              <a:ext uri="{FF2B5EF4-FFF2-40B4-BE49-F238E27FC236}">
                <a16:creationId xmlns:a16="http://schemas.microsoft.com/office/drawing/2014/main" xmlns="" id="{F074267C-7E1D-4515-B053-1121335429CD}"/>
              </a:ext>
            </a:extLst>
          </p:cNvPr>
          <p:cNvSpPr>
            <a:spLocks noGrp="1"/>
          </p:cNvSpPr>
          <p:nvPr>
            <p:ph type="body" idx="52" hasCustomPrompt="1"/>
          </p:nvPr>
        </p:nvSpPr>
        <p:spPr>
          <a:xfrm>
            <a:off x="6402339" y="1925467"/>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1" name="Segnaposto contenuto 10">
            <a:extLst>
              <a:ext uri="{FF2B5EF4-FFF2-40B4-BE49-F238E27FC236}">
                <a16:creationId xmlns:a16="http://schemas.microsoft.com/office/drawing/2014/main" xmlns="" id="{207BEA77-6F19-47A4-89B3-773557D35ADD}"/>
              </a:ext>
            </a:extLst>
          </p:cNvPr>
          <p:cNvSpPr>
            <a:spLocks noGrp="1"/>
          </p:cNvSpPr>
          <p:nvPr>
            <p:ph sz="quarter" idx="53"/>
          </p:nvPr>
        </p:nvSpPr>
        <p:spPr>
          <a:xfrm>
            <a:off x="839788"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5" name="Segnaposto contenuto 10">
            <a:extLst>
              <a:ext uri="{FF2B5EF4-FFF2-40B4-BE49-F238E27FC236}">
                <a16:creationId xmlns:a16="http://schemas.microsoft.com/office/drawing/2014/main" xmlns="" id="{CB2E1E06-E22D-4555-9D15-BBCA0BE6F5F4}"/>
              </a:ext>
            </a:extLst>
          </p:cNvPr>
          <p:cNvSpPr>
            <a:spLocks noGrp="1"/>
          </p:cNvSpPr>
          <p:nvPr>
            <p:ph sz="quarter" idx="54"/>
          </p:nvPr>
        </p:nvSpPr>
        <p:spPr>
          <a:xfrm>
            <a:off x="6402339"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9" name="Segnaposto immagine 11">
            <a:extLst>
              <a:ext uri="{FF2B5EF4-FFF2-40B4-BE49-F238E27FC236}">
                <a16:creationId xmlns:a16="http://schemas.microsoft.com/office/drawing/2014/main" xmlns="" id="{BF4CB8DC-40CD-4909-8F71-4707DCC2606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sequenza temporale">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9" name="Rettangolo 48">
            <a:extLst>
              <a:ext uri="{FF2B5EF4-FFF2-40B4-BE49-F238E27FC236}">
                <a16:creationId xmlns:a16="http://schemas.microsoft.com/office/drawing/2014/main" xmlns=""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1" name="Connettore diritto 10">
            <a:extLst>
              <a:ext uri="{FF2B5EF4-FFF2-40B4-BE49-F238E27FC236}">
                <a16:creationId xmlns:a16="http://schemas.microsoft.com/office/drawing/2014/main" xmlns=""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4E20D590-E528-4BC1-B8EB-597060AE1F7D}"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6" name="Segnaposto tes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711127"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8" name="Ovale 7">
            <a:extLst>
              <a:ext uri="{FF2B5EF4-FFF2-40B4-BE49-F238E27FC236}">
                <a16:creationId xmlns:a16="http://schemas.microsoft.com/office/drawing/2014/main" xmlns=""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7" name="Ovale 16">
            <a:extLst>
              <a:ext uri="{FF2B5EF4-FFF2-40B4-BE49-F238E27FC236}">
                <a16:creationId xmlns:a16="http://schemas.microsoft.com/office/drawing/2014/main" xmlns=""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8" name="Ovale 17">
            <a:extLst>
              <a:ext uri="{FF2B5EF4-FFF2-40B4-BE49-F238E27FC236}">
                <a16:creationId xmlns:a16="http://schemas.microsoft.com/office/drawing/2014/main" xmlns=""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0" name="Ovale 19">
            <a:extLst>
              <a:ext uri="{FF2B5EF4-FFF2-40B4-BE49-F238E27FC236}">
                <a16:creationId xmlns:a16="http://schemas.microsoft.com/office/drawing/2014/main" xmlns=""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1" name="Ovale 20">
            <a:extLst>
              <a:ext uri="{FF2B5EF4-FFF2-40B4-BE49-F238E27FC236}">
                <a16:creationId xmlns:a16="http://schemas.microsoft.com/office/drawing/2014/main" xmlns=""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4" name="Segnaposto testo 2">
            <a:extLst>
              <a:ext uri="{FF2B5EF4-FFF2-40B4-BE49-F238E27FC236}">
                <a16:creationId xmlns:a16="http://schemas.microsoft.com/office/drawing/2014/main" xmlns="" id="{27E8A912-57C4-484A-BC10-933FA672E854}"/>
              </a:ext>
            </a:extLst>
          </p:cNvPr>
          <p:cNvSpPr>
            <a:spLocks noGrp="1"/>
          </p:cNvSpPr>
          <p:nvPr>
            <p:ph type="body" idx="48" hasCustomPrompt="1"/>
          </p:nvPr>
        </p:nvSpPr>
        <p:spPr>
          <a:xfrm>
            <a:off x="9452932"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7" name="Segnaposto testo 11">
            <a:extLst>
              <a:ext uri="{FF2B5EF4-FFF2-40B4-BE49-F238E27FC236}">
                <a16:creationId xmlns:a16="http://schemas.microsoft.com/office/drawing/2014/main" xmlns="" id="{B7A3AAFE-6461-4AE9-B70B-74CB089850AE}"/>
              </a:ext>
            </a:extLst>
          </p:cNvPr>
          <p:cNvSpPr>
            <a:spLocks noGrp="1"/>
          </p:cNvSpPr>
          <p:nvPr>
            <p:ph type="body" sz="quarter" idx="49"/>
          </p:nvPr>
        </p:nvSpPr>
        <p:spPr>
          <a:xfrm>
            <a:off x="9452933"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8" name="Segnaposto testo 2">
            <a:extLst>
              <a:ext uri="{FF2B5EF4-FFF2-40B4-BE49-F238E27FC236}">
                <a16:creationId xmlns:a16="http://schemas.microsoft.com/office/drawing/2014/main" xmlns="" id="{B3255040-19AE-4D3C-B7EB-0DFF91543E37}"/>
              </a:ext>
            </a:extLst>
          </p:cNvPr>
          <p:cNvSpPr>
            <a:spLocks noGrp="1"/>
          </p:cNvSpPr>
          <p:nvPr>
            <p:ph type="body" idx="50" hasCustomPrompt="1"/>
          </p:nvPr>
        </p:nvSpPr>
        <p:spPr>
          <a:xfrm>
            <a:off x="2896577"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9" name="Segnaposto testo 11">
            <a:extLst>
              <a:ext uri="{FF2B5EF4-FFF2-40B4-BE49-F238E27FC236}">
                <a16:creationId xmlns:a16="http://schemas.microsoft.com/office/drawing/2014/main" xmlns="" id="{FBE4D9BD-0351-4B91-B0BC-1DC3E5348A99}"/>
              </a:ext>
            </a:extLst>
          </p:cNvPr>
          <p:cNvSpPr>
            <a:spLocks noGrp="1"/>
          </p:cNvSpPr>
          <p:nvPr>
            <p:ph type="body" sz="quarter" idx="51"/>
          </p:nvPr>
        </p:nvSpPr>
        <p:spPr>
          <a:xfrm>
            <a:off x="2896578"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0" name="Segnaposto testo 2">
            <a:extLst>
              <a:ext uri="{FF2B5EF4-FFF2-40B4-BE49-F238E27FC236}">
                <a16:creationId xmlns:a16="http://schemas.microsoft.com/office/drawing/2014/main" xmlns="" id="{98AB56CF-F4C5-4F54-9C81-C6AF325445C4}"/>
              </a:ext>
            </a:extLst>
          </p:cNvPr>
          <p:cNvSpPr>
            <a:spLocks noGrp="1"/>
          </p:cNvSpPr>
          <p:nvPr>
            <p:ph type="body" idx="52" hasCustomPrompt="1"/>
          </p:nvPr>
        </p:nvSpPr>
        <p:spPr>
          <a:xfrm>
            <a:off x="5082028"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1" name="Segnaposto testo 11">
            <a:extLst>
              <a:ext uri="{FF2B5EF4-FFF2-40B4-BE49-F238E27FC236}">
                <a16:creationId xmlns:a16="http://schemas.microsoft.com/office/drawing/2014/main" xmlns="" id="{EDAADAFF-CDF8-4B5A-B4AF-07A1E3BDCFFD}"/>
              </a:ext>
            </a:extLst>
          </p:cNvPr>
          <p:cNvSpPr>
            <a:spLocks noGrp="1"/>
          </p:cNvSpPr>
          <p:nvPr>
            <p:ph type="body" sz="quarter" idx="53"/>
          </p:nvPr>
        </p:nvSpPr>
        <p:spPr>
          <a:xfrm>
            <a:off x="5082029"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2" name="Segnaposto testo 2">
            <a:extLst>
              <a:ext uri="{FF2B5EF4-FFF2-40B4-BE49-F238E27FC236}">
                <a16:creationId xmlns:a16="http://schemas.microsoft.com/office/drawing/2014/main" xmlns="" id="{455E4403-2A75-455B-8AB8-D9D2DEE6B4B8}"/>
              </a:ext>
            </a:extLst>
          </p:cNvPr>
          <p:cNvSpPr>
            <a:spLocks noGrp="1"/>
          </p:cNvSpPr>
          <p:nvPr>
            <p:ph type="body" idx="54" hasCustomPrompt="1"/>
          </p:nvPr>
        </p:nvSpPr>
        <p:spPr>
          <a:xfrm>
            <a:off x="7267480"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3" name="Segnaposto testo 11">
            <a:extLst>
              <a:ext uri="{FF2B5EF4-FFF2-40B4-BE49-F238E27FC236}">
                <a16:creationId xmlns:a16="http://schemas.microsoft.com/office/drawing/2014/main" xmlns="" id="{72A71372-85B1-4BE9-AFC9-78A34420C192}"/>
              </a:ext>
            </a:extLst>
          </p:cNvPr>
          <p:cNvSpPr>
            <a:spLocks noGrp="1"/>
          </p:cNvSpPr>
          <p:nvPr>
            <p:ph type="body" sz="quarter" idx="55"/>
          </p:nvPr>
        </p:nvSpPr>
        <p:spPr>
          <a:xfrm>
            <a:off x="7267481"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9" name="Segnaposto testo 2">
            <a:extLst>
              <a:ext uri="{FF2B5EF4-FFF2-40B4-BE49-F238E27FC236}">
                <a16:creationId xmlns:a16="http://schemas.microsoft.com/office/drawing/2014/main" xmlns="" id="{450A7337-3C0A-4855-BC87-AA251494827A}"/>
              </a:ext>
            </a:extLst>
          </p:cNvPr>
          <p:cNvSpPr>
            <a:spLocks noGrp="1"/>
          </p:cNvSpPr>
          <p:nvPr>
            <p:ph type="body" idx="56" hasCustomPrompt="1"/>
          </p:nvPr>
        </p:nvSpPr>
        <p:spPr>
          <a:xfrm>
            <a:off x="1053452" y="307428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0" name="Segnaposto testo 2">
            <a:extLst>
              <a:ext uri="{FF2B5EF4-FFF2-40B4-BE49-F238E27FC236}">
                <a16:creationId xmlns:a16="http://schemas.microsoft.com/office/drawing/2014/main" xmlns="" id="{D7169E62-2B9B-4CF2-B2E2-3FD55EEEFF87}"/>
              </a:ext>
            </a:extLst>
          </p:cNvPr>
          <p:cNvSpPr>
            <a:spLocks noGrp="1"/>
          </p:cNvSpPr>
          <p:nvPr>
            <p:ph type="body" idx="57" hasCustomPrompt="1"/>
          </p:nvPr>
        </p:nvSpPr>
        <p:spPr>
          <a:xfrm>
            <a:off x="1053452" y="347153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41" name="Segnaposto testo 2">
            <a:extLst>
              <a:ext uri="{FF2B5EF4-FFF2-40B4-BE49-F238E27FC236}">
                <a16:creationId xmlns:a16="http://schemas.microsoft.com/office/drawing/2014/main" xmlns="" id="{AC0575D2-AA1D-44C6-9FB3-21ADF8988B54}"/>
              </a:ext>
            </a:extLst>
          </p:cNvPr>
          <p:cNvSpPr>
            <a:spLocks noGrp="1"/>
          </p:cNvSpPr>
          <p:nvPr>
            <p:ph type="body" idx="58" hasCustomPrompt="1"/>
          </p:nvPr>
        </p:nvSpPr>
        <p:spPr>
          <a:xfrm>
            <a:off x="3240970" y="3068944"/>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2" name="Segnaposto testo 2">
            <a:extLst>
              <a:ext uri="{FF2B5EF4-FFF2-40B4-BE49-F238E27FC236}">
                <a16:creationId xmlns:a16="http://schemas.microsoft.com/office/drawing/2014/main" xmlns="" id="{2BBDBCDC-6887-4C68-B9B1-5692A081F030}"/>
              </a:ext>
            </a:extLst>
          </p:cNvPr>
          <p:cNvSpPr>
            <a:spLocks noGrp="1"/>
          </p:cNvSpPr>
          <p:nvPr>
            <p:ph type="body" idx="59" hasCustomPrompt="1"/>
          </p:nvPr>
        </p:nvSpPr>
        <p:spPr>
          <a:xfrm>
            <a:off x="3240970" y="3466194"/>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43" name="Segnaposto testo 2">
            <a:extLst>
              <a:ext uri="{FF2B5EF4-FFF2-40B4-BE49-F238E27FC236}">
                <a16:creationId xmlns:a16="http://schemas.microsoft.com/office/drawing/2014/main" xmlns="" id="{6ABCAEE9-21FE-4449-83EB-FBEC4248EE5E}"/>
              </a:ext>
            </a:extLst>
          </p:cNvPr>
          <p:cNvSpPr>
            <a:spLocks noGrp="1"/>
          </p:cNvSpPr>
          <p:nvPr>
            <p:ph type="body" idx="60" hasCustomPrompt="1"/>
          </p:nvPr>
        </p:nvSpPr>
        <p:spPr>
          <a:xfrm>
            <a:off x="5428488" y="3077096"/>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4" name="Segnaposto testo 2">
            <a:extLst>
              <a:ext uri="{FF2B5EF4-FFF2-40B4-BE49-F238E27FC236}">
                <a16:creationId xmlns:a16="http://schemas.microsoft.com/office/drawing/2014/main" xmlns="" id="{95136500-0830-4515-8356-C6B23041E5C7}"/>
              </a:ext>
            </a:extLst>
          </p:cNvPr>
          <p:cNvSpPr>
            <a:spLocks noGrp="1"/>
          </p:cNvSpPr>
          <p:nvPr>
            <p:ph type="body" idx="61" hasCustomPrompt="1"/>
          </p:nvPr>
        </p:nvSpPr>
        <p:spPr>
          <a:xfrm>
            <a:off x="5428488" y="3474346"/>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45" name="Segnaposto testo 2">
            <a:extLst>
              <a:ext uri="{FF2B5EF4-FFF2-40B4-BE49-F238E27FC236}">
                <a16:creationId xmlns:a16="http://schemas.microsoft.com/office/drawing/2014/main" xmlns="" id="{CBD503F2-AFE4-4764-8A65-FCC3DF905012}"/>
              </a:ext>
            </a:extLst>
          </p:cNvPr>
          <p:cNvSpPr>
            <a:spLocks noGrp="1"/>
          </p:cNvSpPr>
          <p:nvPr>
            <p:ph type="body" idx="62" hasCustomPrompt="1"/>
          </p:nvPr>
        </p:nvSpPr>
        <p:spPr>
          <a:xfrm>
            <a:off x="7616006" y="3082825"/>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6" name="Segnaposto testo 2">
            <a:extLst>
              <a:ext uri="{FF2B5EF4-FFF2-40B4-BE49-F238E27FC236}">
                <a16:creationId xmlns:a16="http://schemas.microsoft.com/office/drawing/2014/main" xmlns="" id="{7DC0A657-989F-4B29-8E27-DDC81B0140EE}"/>
              </a:ext>
            </a:extLst>
          </p:cNvPr>
          <p:cNvSpPr>
            <a:spLocks noGrp="1"/>
          </p:cNvSpPr>
          <p:nvPr>
            <p:ph type="body" idx="63" hasCustomPrompt="1"/>
          </p:nvPr>
        </p:nvSpPr>
        <p:spPr>
          <a:xfrm>
            <a:off x="7616006" y="3480075"/>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47" name="Segnaposto testo 2">
            <a:extLst>
              <a:ext uri="{FF2B5EF4-FFF2-40B4-BE49-F238E27FC236}">
                <a16:creationId xmlns:a16="http://schemas.microsoft.com/office/drawing/2014/main" xmlns="" id="{8437BAC6-4C02-46D8-AB5C-54416FDC4E11}"/>
              </a:ext>
            </a:extLst>
          </p:cNvPr>
          <p:cNvSpPr>
            <a:spLocks noGrp="1"/>
          </p:cNvSpPr>
          <p:nvPr>
            <p:ph type="body" idx="64" hasCustomPrompt="1"/>
          </p:nvPr>
        </p:nvSpPr>
        <p:spPr>
          <a:xfrm>
            <a:off x="9803524" y="307974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20XX</a:t>
            </a:r>
          </a:p>
        </p:txBody>
      </p:sp>
      <p:sp>
        <p:nvSpPr>
          <p:cNvPr id="48" name="Segnaposto testo 2">
            <a:extLst>
              <a:ext uri="{FF2B5EF4-FFF2-40B4-BE49-F238E27FC236}">
                <a16:creationId xmlns:a16="http://schemas.microsoft.com/office/drawing/2014/main" xmlns="" id="{E0840D65-23FD-4BDF-B966-5BF3BE32F620}"/>
              </a:ext>
            </a:extLst>
          </p:cNvPr>
          <p:cNvSpPr>
            <a:spLocks noGrp="1"/>
          </p:cNvSpPr>
          <p:nvPr>
            <p:ph type="body" idx="65" hasCustomPrompt="1"/>
          </p:nvPr>
        </p:nvSpPr>
        <p:spPr>
          <a:xfrm>
            <a:off x="9803524" y="347699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Mese</a:t>
            </a:r>
          </a:p>
        </p:txBody>
      </p:sp>
      <p:sp>
        <p:nvSpPr>
          <p:cNvPr id="50" name="Segnaposto immagine 11">
            <a:extLst>
              <a:ext uri="{FF2B5EF4-FFF2-40B4-BE49-F238E27FC236}">
                <a16:creationId xmlns:a16="http://schemas.microsoft.com/office/drawing/2014/main" xmlns="" id="{DBB3EB4E-1DA2-4278-B918-D5B7EDBD9B35}"/>
              </a:ext>
            </a:extLst>
          </p:cNvPr>
          <p:cNvSpPr>
            <a:spLocks noGrp="1"/>
          </p:cNvSpPr>
          <p:nvPr>
            <p:ph type="pic" sz="quarter" idx="66"/>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15" name="Segnaposto tes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711126"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olo, contenuto e logo 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1F3CF12E-9173-44A8-814A-112EE129072B}"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1" name="Segnaposto contenuto 10">
            <a:extLst>
              <a:ext uri="{FF2B5EF4-FFF2-40B4-BE49-F238E27FC236}">
                <a16:creationId xmlns:a16="http://schemas.microsoft.com/office/drawing/2014/main" xmlns="" id="{207BEA77-6F19-47A4-89B3-773557D35ADD}"/>
              </a:ext>
            </a:extLst>
          </p:cNvPr>
          <p:cNvSpPr>
            <a:spLocks noGrp="1"/>
          </p:cNvSpPr>
          <p:nvPr>
            <p:ph sz="quarter" idx="53"/>
          </p:nvPr>
        </p:nvSpPr>
        <p:spPr>
          <a:xfrm>
            <a:off x="839787" y="1943100"/>
            <a:ext cx="10512425" cy="3686334"/>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6" name="Segnaposto immagine 11">
            <a:extLst>
              <a:ext uri="{FF2B5EF4-FFF2-40B4-BE49-F238E27FC236}">
                <a16:creationId xmlns:a16="http://schemas.microsoft.com/office/drawing/2014/main" xmlns="" id="{429030D9-F540-4B24-AA27-17B8726068F1}"/>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contenuto team">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5" name="Rettangolo 34">
            <a:extLst>
              <a:ext uri="{FF2B5EF4-FFF2-40B4-BE49-F238E27FC236}">
                <a16:creationId xmlns:a16="http://schemas.microsoft.com/office/drawing/2014/main" xmlns=""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D77ECD8D-4CBC-4F87-9B81-461E59BB850D}"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10515600" cy="58873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3" name="Segnaposto testo 2">
            <a:extLst>
              <a:ext uri="{FF2B5EF4-FFF2-40B4-BE49-F238E27FC236}">
                <a16:creationId xmlns:a16="http://schemas.microsoft.com/office/drawing/2014/main" xmlns="" id="{F074267C-7E1D-4515-B053-1121335429CD}"/>
              </a:ext>
            </a:extLst>
          </p:cNvPr>
          <p:cNvSpPr>
            <a:spLocks noGrp="1"/>
          </p:cNvSpPr>
          <p:nvPr>
            <p:ph type="body" idx="52" hasCustomPrompt="1"/>
          </p:nvPr>
        </p:nvSpPr>
        <p:spPr>
          <a:xfrm>
            <a:off x="4711049" y="4355957"/>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4" name="Segnaposto testo 11">
            <a:extLst>
              <a:ext uri="{FF2B5EF4-FFF2-40B4-BE49-F238E27FC236}">
                <a16:creationId xmlns:a16="http://schemas.microsoft.com/office/drawing/2014/main" xmlns="" id="{BED0DB43-ABA6-4E0E-BA64-F6DBD79467F6}"/>
              </a:ext>
            </a:extLst>
          </p:cNvPr>
          <p:cNvSpPr>
            <a:spLocks noGrp="1"/>
          </p:cNvSpPr>
          <p:nvPr>
            <p:ph type="body" sz="quarter" idx="53"/>
          </p:nvPr>
        </p:nvSpPr>
        <p:spPr>
          <a:xfrm>
            <a:off x="4711049" y="4736849"/>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8" name="Segnaposto testo 11">
            <a:extLst>
              <a:ext uri="{FF2B5EF4-FFF2-40B4-BE49-F238E27FC236}">
                <a16:creationId xmlns:a16="http://schemas.microsoft.com/office/drawing/2014/main" xmlns="" id="{5294241C-27BC-4F81-86AC-BB6A1B6C317E}"/>
              </a:ext>
            </a:extLst>
          </p:cNvPr>
          <p:cNvSpPr>
            <a:spLocks noGrp="1"/>
          </p:cNvSpPr>
          <p:nvPr>
            <p:ph type="body" sz="quarter" idx="54"/>
          </p:nvPr>
        </p:nvSpPr>
        <p:spPr>
          <a:xfrm>
            <a:off x="4711049" y="5004864"/>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1" name="Segnaposto immagine 10">
            <a:extLst>
              <a:ext uri="{FF2B5EF4-FFF2-40B4-BE49-F238E27FC236}">
                <a16:creationId xmlns:a16="http://schemas.microsoft.com/office/drawing/2014/main" xmlns=""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25" name="Segnaposto testo 2">
            <a:extLst>
              <a:ext uri="{FF2B5EF4-FFF2-40B4-BE49-F238E27FC236}">
                <a16:creationId xmlns:a16="http://schemas.microsoft.com/office/drawing/2014/main" xmlns="" id="{F89779B3-74BD-410E-8DCD-302D161A4673}"/>
              </a:ext>
            </a:extLst>
          </p:cNvPr>
          <p:cNvSpPr>
            <a:spLocks noGrp="1"/>
          </p:cNvSpPr>
          <p:nvPr>
            <p:ph type="body" idx="56" hasCustomPrompt="1"/>
          </p:nvPr>
        </p:nvSpPr>
        <p:spPr>
          <a:xfrm>
            <a:off x="8147243" y="4357953"/>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6" name="Segnaposto testo 11">
            <a:extLst>
              <a:ext uri="{FF2B5EF4-FFF2-40B4-BE49-F238E27FC236}">
                <a16:creationId xmlns:a16="http://schemas.microsoft.com/office/drawing/2014/main" xmlns="" id="{B367781E-9C82-4788-A807-0111EF793B63}"/>
              </a:ext>
            </a:extLst>
          </p:cNvPr>
          <p:cNvSpPr>
            <a:spLocks noGrp="1"/>
          </p:cNvSpPr>
          <p:nvPr>
            <p:ph type="body" sz="quarter" idx="57"/>
          </p:nvPr>
        </p:nvSpPr>
        <p:spPr>
          <a:xfrm>
            <a:off x="8147243" y="4738845"/>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9" name="Segnaposto testo 11">
            <a:extLst>
              <a:ext uri="{FF2B5EF4-FFF2-40B4-BE49-F238E27FC236}">
                <a16:creationId xmlns:a16="http://schemas.microsoft.com/office/drawing/2014/main" xmlns="" id="{C5484CD3-57F0-46B6-96E6-54BDB7A030D4}"/>
              </a:ext>
            </a:extLst>
          </p:cNvPr>
          <p:cNvSpPr>
            <a:spLocks noGrp="1"/>
          </p:cNvSpPr>
          <p:nvPr>
            <p:ph type="body" sz="quarter" idx="58"/>
          </p:nvPr>
        </p:nvSpPr>
        <p:spPr>
          <a:xfrm>
            <a:off x="8147243" y="5006860"/>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0" name="Segnaposto immagine 10">
            <a:extLst>
              <a:ext uri="{FF2B5EF4-FFF2-40B4-BE49-F238E27FC236}">
                <a16:creationId xmlns:a16="http://schemas.microsoft.com/office/drawing/2014/main" xmlns=""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31" name="Segnaposto testo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1272438" y="4372425"/>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2" name="Segnaposto testo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1272438" y="4753317"/>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3" name="Segnaposto testo 11">
            <a:extLst>
              <a:ext uri="{FF2B5EF4-FFF2-40B4-BE49-F238E27FC236}">
                <a16:creationId xmlns:a16="http://schemas.microsoft.com/office/drawing/2014/main" xmlns="" id="{A582499F-142E-436A-931B-C9E57565DF2F}"/>
              </a:ext>
            </a:extLst>
          </p:cNvPr>
          <p:cNvSpPr>
            <a:spLocks noGrp="1"/>
          </p:cNvSpPr>
          <p:nvPr>
            <p:ph type="body" sz="quarter" idx="62"/>
          </p:nvPr>
        </p:nvSpPr>
        <p:spPr>
          <a:xfrm>
            <a:off x="1272438" y="5021332"/>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4" name="Segnaposto immagine 10">
            <a:extLst>
              <a:ext uri="{FF2B5EF4-FFF2-40B4-BE49-F238E27FC236}">
                <a16:creationId xmlns:a16="http://schemas.microsoft.com/office/drawing/2014/main" xmlns=""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36" name="Segnaposto immagine 11">
            <a:extLst>
              <a:ext uri="{FF2B5EF4-FFF2-40B4-BE49-F238E27FC236}">
                <a16:creationId xmlns:a16="http://schemas.microsoft.com/office/drawing/2014/main" xmlns="" id="{6CAD31EE-07E0-48DC-8A30-3C3AC6285B2A}"/>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contenuto team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0" name="Rettangolo 79">
            <a:extLst>
              <a:ext uri="{FF2B5EF4-FFF2-40B4-BE49-F238E27FC236}">
                <a16:creationId xmlns:a16="http://schemas.microsoft.com/office/drawing/2014/main" xmlns=""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7C72A4C9-44D8-4234-9105-C00A73546380}"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10515600" cy="552848"/>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1" name="Segnaposto testo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253417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2" name="Segnaposto testo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253417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4" name="Segnaposto immagine 10">
            <a:extLst>
              <a:ext uri="{FF2B5EF4-FFF2-40B4-BE49-F238E27FC236}">
                <a16:creationId xmlns:a16="http://schemas.microsoft.com/office/drawing/2014/main" xmlns=""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44" name="Segnaposto testo 2">
            <a:extLst>
              <a:ext uri="{FF2B5EF4-FFF2-40B4-BE49-F238E27FC236}">
                <a16:creationId xmlns:a16="http://schemas.microsoft.com/office/drawing/2014/main" xmlns="" id="{A5B0328E-C8F6-40C1-8E47-5E04F8C378BC}"/>
              </a:ext>
            </a:extLst>
          </p:cNvPr>
          <p:cNvSpPr>
            <a:spLocks noGrp="1"/>
          </p:cNvSpPr>
          <p:nvPr>
            <p:ph type="body" idx="71" hasCustomPrompt="1"/>
          </p:nvPr>
        </p:nvSpPr>
        <p:spPr>
          <a:xfrm>
            <a:off x="6072016"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5" name="Segnaposto testo 11">
            <a:extLst>
              <a:ext uri="{FF2B5EF4-FFF2-40B4-BE49-F238E27FC236}">
                <a16:creationId xmlns:a16="http://schemas.microsoft.com/office/drawing/2014/main" xmlns="" id="{FA001AE7-4E42-42A6-9347-729901FA288B}"/>
              </a:ext>
            </a:extLst>
          </p:cNvPr>
          <p:cNvSpPr>
            <a:spLocks noGrp="1"/>
          </p:cNvSpPr>
          <p:nvPr>
            <p:ph type="body" sz="quarter" idx="72"/>
          </p:nvPr>
        </p:nvSpPr>
        <p:spPr>
          <a:xfrm>
            <a:off x="6072016"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46" name="Segnaposto immagine 10">
            <a:extLst>
              <a:ext uri="{FF2B5EF4-FFF2-40B4-BE49-F238E27FC236}">
                <a16:creationId xmlns:a16="http://schemas.microsoft.com/office/drawing/2014/main" xmlns=""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50" name="Segnaposto testo 2">
            <a:extLst>
              <a:ext uri="{FF2B5EF4-FFF2-40B4-BE49-F238E27FC236}">
                <a16:creationId xmlns:a16="http://schemas.microsoft.com/office/drawing/2014/main" xmlns="" id="{42536D59-8909-4D52-8F15-FBD7DDF9B649}"/>
              </a:ext>
            </a:extLst>
          </p:cNvPr>
          <p:cNvSpPr>
            <a:spLocks noGrp="1"/>
          </p:cNvSpPr>
          <p:nvPr>
            <p:ph type="body" idx="74" hasCustomPrompt="1"/>
          </p:nvPr>
        </p:nvSpPr>
        <p:spPr>
          <a:xfrm>
            <a:off x="951622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51" name="Segnaposto testo 11">
            <a:extLst>
              <a:ext uri="{FF2B5EF4-FFF2-40B4-BE49-F238E27FC236}">
                <a16:creationId xmlns:a16="http://schemas.microsoft.com/office/drawing/2014/main" xmlns="" id="{2222413B-A6E3-48FA-8BD0-7B34247C7881}"/>
              </a:ext>
            </a:extLst>
          </p:cNvPr>
          <p:cNvSpPr>
            <a:spLocks noGrp="1"/>
          </p:cNvSpPr>
          <p:nvPr>
            <p:ph type="body" sz="quarter" idx="75"/>
          </p:nvPr>
        </p:nvSpPr>
        <p:spPr>
          <a:xfrm>
            <a:off x="951622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52" name="Segnaposto immagine 10">
            <a:extLst>
              <a:ext uri="{FF2B5EF4-FFF2-40B4-BE49-F238E27FC236}">
                <a16:creationId xmlns:a16="http://schemas.microsoft.com/office/drawing/2014/main" xmlns=""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71" name="Segnaposto testo 2">
            <a:extLst>
              <a:ext uri="{FF2B5EF4-FFF2-40B4-BE49-F238E27FC236}">
                <a16:creationId xmlns:a16="http://schemas.microsoft.com/office/drawing/2014/main" xmlns="" id="{F7F53399-AF88-4B19-8C26-1A63E023245D}"/>
              </a:ext>
            </a:extLst>
          </p:cNvPr>
          <p:cNvSpPr>
            <a:spLocks noGrp="1"/>
          </p:cNvSpPr>
          <p:nvPr>
            <p:ph type="body" idx="77" hasCustomPrompt="1"/>
          </p:nvPr>
        </p:nvSpPr>
        <p:spPr>
          <a:xfrm>
            <a:off x="253417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72" name="Segnaposto testo 11">
            <a:extLst>
              <a:ext uri="{FF2B5EF4-FFF2-40B4-BE49-F238E27FC236}">
                <a16:creationId xmlns:a16="http://schemas.microsoft.com/office/drawing/2014/main" xmlns="" id="{CCEF4D60-F822-4C96-86FD-DE22EF496C76}"/>
              </a:ext>
            </a:extLst>
          </p:cNvPr>
          <p:cNvSpPr>
            <a:spLocks noGrp="1"/>
          </p:cNvSpPr>
          <p:nvPr>
            <p:ph type="body" sz="quarter" idx="78"/>
          </p:nvPr>
        </p:nvSpPr>
        <p:spPr>
          <a:xfrm>
            <a:off x="253417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73" name="Segnaposto immagine 10">
            <a:extLst>
              <a:ext uri="{FF2B5EF4-FFF2-40B4-BE49-F238E27FC236}">
                <a16:creationId xmlns:a16="http://schemas.microsoft.com/office/drawing/2014/main" xmlns=""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74" name="Segnaposto testo 2">
            <a:extLst>
              <a:ext uri="{FF2B5EF4-FFF2-40B4-BE49-F238E27FC236}">
                <a16:creationId xmlns:a16="http://schemas.microsoft.com/office/drawing/2014/main" xmlns="" id="{59FC5F10-BCA0-4110-AEDF-4A9729F7FDF3}"/>
              </a:ext>
            </a:extLst>
          </p:cNvPr>
          <p:cNvSpPr>
            <a:spLocks noGrp="1"/>
          </p:cNvSpPr>
          <p:nvPr>
            <p:ph type="body" idx="80" hasCustomPrompt="1"/>
          </p:nvPr>
        </p:nvSpPr>
        <p:spPr>
          <a:xfrm>
            <a:off x="6072016"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75" name="Segnaposto testo 11">
            <a:extLst>
              <a:ext uri="{FF2B5EF4-FFF2-40B4-BE49-F238E27FC236}">
                <a16:creationId xmlns:a16="http://schemas.microsoft.com/office/drawing/2014/main" xmlns="" id="{D74DE44D-21EB-4B7D-A729-0564A65C12D5}"/>
              </a:ext>
            </a:extLst>
          </p:cNvPr>
          <p:cNvSpPr>
            <a:spLocks noGrp="1"/>
          </p:cNvSpPr>
          <p:nvPr>
            <p:ph type="body" sz="quarter" idx="81"/>
          </p:nvPr>
        </p:nvSpPr>
        <p:spPr>
          <a:xfrm>
            <a:off x="6072016"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76" name="Segnaposto immagine 10">
            <a:extLst>
              <a:ext uri="{FF2B5EF4-FFF2-40B4-BE49-F238E27FC236}">
                <a16:creationId xmlns:a16="http://schemas.microsoft.com/office/drawing/2014/main" xmlns=""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77" name="Segnaposto testo 2">
            <a:extLst>
              <a:ext uri="{FF2B5EF4-FFF2-40B4-BE49-F238E27FC236}">
                <a16:creationId xmlns:a16="http://schemas.microsoft.com/office/drawing/2014/main" xmlns="" id="{9F607D0D-855E-4436-857B-20E66E881082}"/>
              </a:ext>
            </a:extLst>
          </p:cNvPr>
          <p:cNvSpPr>
            <a:spLocks noGrp="1"/>
          </p:cNvSpPr>
          <p:nvPr>
            <p:ph type="body" idx="83" hasCustomPrompt="1"/>
          </p:nvPr>
        </p:nvSpPr>
        <p:spPr>
          <a:xfrm>
            <a:off x="951622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78" name="Segnaposto testo 11">
            <a:extLst>
              <a:ext uri="{FF2B5EF4-FFF2-40B4-BE49-F238E27FC236}">
                <a16:creationId xmlns:a16="http://schemas.microsoft.com/office/drawing/2014/main" xmlns="" id="{10099025-C128-45B2-90F6-5ABA8380C6C8}"/>
              </a:ext>
            </a:extLst>
          </p:cNvPr>
          <p:cNvSpPr>
            <a:spLocks noGrp="1"/>
          </p:cNvSpPr>
          <p:nvPr>
            <p:ph type="body" sz="quarter" idx="84"/>
          </p:nvPr>
        </p:nvSpPr>
        <p:spPr>
          <a:xfrm>
            <a:off x="951622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79" name="Segnaposto immagine 10">
            <a:extLst>
              <a:ext uri="{FF2B5EF4-FFF2-40B4-BE49-F238E27FC236}">
                <a16:creationId xmlns:a16="http://schemas.microsoft.com/office/drawing/2014/main" xmlns=""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81" name="Segnaposto immagine 11">
            <a:extLst>
              <a:ext uri="{FF2B5EF4-FFF2-40B4-BE49-F238E27FC236}">
                <a16:creationId xmlns:a16="http://schemas.microsoft.com/office/drawing/2014/main" xmlns="" id="{FA89EF75-E798-40D3-897E-2FAC5108B5A5}"/>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con logo">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xmlns=""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it-IT" noProof="0" dirty="0"/>
              <a:t>Titolo della presentazione</a:t>
            </a:r>
          </a:p>
        </p:txBody>
      </p:sp>
      <p:sp>
        <p:nvSpPr>
          <p:cNvPr id="10" name="Segnaposto immagine 11">
            <a:extLst>
              <a:ext uri="{FF2B5EF4-FFF2-40B4-BE49-F238E27FC236}">
                <a16:creationId xmlns:a16="http://schemas.microsoft.com/office/drawing/2014/main" xmlns="" id="{2B65509E-400D-48FF-845C-D88E53CDAF9C}"/>
              </a:ext>
            </a:extLst>
          </p:cNvPr>
          <p:cNvSpPr>
            <a:spLocks noGrp="1"/>
          </p:cNvSpPr>
          <p:nvPr>
            <p:ph type="pic" sz="quarter" idx="13"/>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11" name="Sottotitolo 2">
            <a:extLst>
              <a:ext uri="{FF2B5EF4-FFF2-40B4-BE49-F238E27FC236}">
                <a16:creationId xmlns:a16="http://schemas.microsoft.com/office/drawing/2014/main" xmlns=""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Inserire qui il sottotitolo</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didascalia grafic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3" name="Rettangolo 42">
            <a:extLst>
              <a:ext uri="{FF2B5EF4-FFF2-40B4-BE49-F238E27FC236}">
                <a16:creationId xmlns:a16="http://schemas.microsoft.com/office/drawing/2014/main" xmlns=""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638F0F9B-5982-4B76-89AF-7B312F75D6AC}"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32" name="Segnaposto testo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5389917"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45" name="Segnaposto testo 11">
            <a:extLst>
              <a:ext uri="{FF2B5EF4-FFF2-40B4-BE49-F238E27FC236}">
                <a16:creationId xmlns:a16="http://schemas.microsoft.com/office/drawing/2014/main" xmlns="" id="{FA001AE7-4E42-42A6-9347-729901FA288B}"/>
              </a:ext>
            </a:extLst>
          </p:cNvPr>
          <p:cNvSpPr>
            <a:spLocks noGrp="1"/>
          </p:cNvSpPr>
          <p:nvPr>
            <p:ph type="body" sz="quarter" idx="72"/>
          </p:nvPr>
        </p:nvSpPr>
        <p:spPr>
          <a:xfrm>
            <a:off x="7424934"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51" name="Segnaposto testo 11">
            <a:extLst>
              <a:ext uri="{FF2B5EF4-FFF2-40B4-BE49-F238E27FC236}">
                <a16:creationId xmlns:a16="http://schemas.microsoft.com/office/drawing/2014/main" xmlns="" id="{2222413B-A6E3-48FA-8BD0-7B34247C7881}"/>
              </a:ext>
            </a:extLst>
          </p:cNvPr>
          <p:cNvSpPr>
            <a:spLocks noGrp="1"/>
          </p:cNvSpPr>
          <p:nvPr>
            <p:ph type="body" sz="quarter" idx="75"/>
          </p:nvPr>
        </p:nvSpPr>
        <p:spPr>
          <a:xfrm>
            <a:off x="9459951"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0" name="Segnaposto testo 11">
            <a:extLst>
              <a:ext uri="{FF2B5EF4-FFF2-40B4-BE49-F238E27FC236}">
                <a16:creationId xmlns:a16="http://schemas.microsoft.com/office/drawing/2014/main" xmlns="" id="{11F291FA-EABF-4C0D-AF94-B7A47A81ECED}"/>
              </a:ext>
            </a:extLst>
          </p:cNvPr>
          <p:cNvSpPr>
            <a:spLocks noGrp="1"/>
          </p:cNvSpPr>
          <p:nvPr>
            <p:ph type="body" sz="quarter" idx="77"/>
          </p:nvPr>
        </p:nvSpPr>
        <p:spPr>
          <a:xfrm>
            <a:off x="5389917"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5" name="Segnaposto testo 11">
            <a:extLst>
              <a:ext uri="{FF2B5EF4-FFF2-40B4-BE49-F238E27FC236}">
                <a16:creationId xmlns:a16="http://schemas.microsoft.com/office/drawing/2014/main" xmlns="" id="{FD1E7350-7D86-49FC-8701-EE982A922CD1}"/>
              </a:ext>
            </a:extLst>
          </p:cNvPr>
          <p:cNvSpPr>
            <a:spLocks noGrp="1"/>
          </p:cNvSpPr>
          <p:nvPr>
            <p:ph type="body" sz="quarter" idx="79"/>
          </p:nvPr>
        </p:nvSpPr>
        <p:spPr>
          <a:xfrm>
            <a:off x="7424934"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7" name="Segnaposto testo 11">
            <a:extLst>
              <a:ext uri="{FF2B5EF4-FFF2-40B4-BE49-F238E27FC236}">
                <a16:creationId xmlns:a16="http://schemas.microsoft.com/office/drawing/2014/main" xmlns="" id="{6E490732-5FB8-4E3E-9D69-E5406F92F7FB}"/>
              </a:ext>
            </a:extLst>
          </p:cNvPr>
          <p:cNvSpPr>
            <a:spLocks noGrp="1"/>
          </p:cNvSpPr>
          <p:nvPr>
            <p:ph type="body" sz="quarter" idx="81"/>
          </p:nvPr>
        </p:nvSpPr>
        <p:spPr>
          <a:xfrm>
            <a:off x="9459951"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9" name="Rettangolo 8">
            <a:extLst>
              <a:ext uri="{FF2B5EF4-FFF2-40B4-BE49-F238E27FC236}">
                <a16:creationId xmlns:a16="http://schemas.microsoft.com/office/drawing/2014/main" xmlns=""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8" name="Rettangolo 37">
            <a:extLst>
              <a:ext uri="{FF2B5EF4-FFF2-40B4-BE49-F238E27FC236}">
                <a16:creationId xmlns:a16="http://schemas.microsoft.com/office/drawing/2014/main" xmlns=""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9" name="Rettangolo 38">
            <a:extLst>
              <a:ext uri="{FF2B5EF4-FFF2-40B4-BE49-F238E27FC236}">
                <a16:creationId xmlns:a16="http://schemas.microsoft.com/office/drawing/2014/main" xmlns=""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0" name="Rettangolo 39">
            <a:extLst>
              <a:ext uri="{FF2B5EF4-FFF2-40B4-BE49-F238E27FC236}">
                <a16:creationId xmlns:a16="http://schemas.microsoft.com/office/drawing/2014/main" xmlns=""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1" name="Rettangolo 40">
            <a:extLst>
              <a:ext uri="{FF2B5EF4-FFF2-40B4-BE49-F238E27FC236}">
                <a16:creationId xmlns:a16="http://schemas.microsoft.com/office/drawing/2014/main" xmlns=""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2" name="Rettangolo 41">
            <a:extLst>
              <a:ext uri="{FF2B5EF4-FFF2-40B4-BE49-F238E27FC236}">
                <a16:creationId xmlns:a16="http://schemas.microsoft.com/office/drawing/2014/main" xmlns=""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Segnaposto grafico 11">
            <a:extLst>
              <a:ext uri="{FF2B5EF4-FFF2-40B4-BE49-F238E27FC236}">
                <a16:creationId xmlns:a16="http://schemas.microsoft.com/office/drawing/2014/main" xmlns="" id="{0A6297C2-03D3-4827-8174-BFCF830BF105}"/>
              </a:ext>
            </a:extLst>
          </p:cNvPr>
          <p:cNvSpPr>
            <a:spLocks noGrp="1"/>
          </p:cNvSpPr>
          <p:nvPr>
            <p:ph type="chart" sz="quarter" idx="82"/>
          </p:nvPr>
        </p:nvSpPr>
        <p:spPr>
          <a:xfrm>
            <a:off x="839788" y="2039527"/>
            <a:ext cx="4110037" cy="3284948"/>
          </a:xfrm>
        </p:spPr>
        <p:txBody>
          <a:bodyPr rtlCol="0" anchor="ctr" anchorCtr="0">
            <a:normAutofit/>
          </a:bodyPr>
          <a:lstStyle>
            <a:lvl1pPr marL="0" indent="0" algn="ctr">
              <a:buNone/>
              <a:defRPr sz="1400"/>
            </a:lvl1pPr>
          </a:lstStyle>
          <a:p>
            <a:pPr rtl="0"/>
            <a:r>
              <a:rPr lang="it-IT" noProof="0"/>
              <a:t>Fare clic sull'icona per inserire un grafico</a:t>
            </a:r>
            <a:endParaRPr lang="it-IT" noProof="0" dirty="0"/>
          </a:p>
        </p:txBody>
      </p:sp>
      <p:sp>
        <p:nvSpPr>
          <p:cNvPr id="47" name="Segnaposto immagine 11">
            <a:extLst>
              <a:ext uri="{FF2B5EF4-FFF2-40B4-BE49-F238E27FC236}">
                <a16:creationId xmlns:a16="http://schemas.microsoft.com/office/drawing/2014/main" xmlns="" id="{99F0FD6D-EAFC-4719-A178-145AF6E907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31" name="Segnaposto testo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5389917"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4" name="Segnaposto testo 2">
            <a:extLst>
              <a:ext uri="{FF2B5EF4-FFF2-40B4-BE49-F238E27FC236}">
                <a16:creationId xmlns:a16="http://schemas.microsoft.com/office/drawing/2014/main" xmlns="" id="{A5B0328E-C8F6-40C1-8E47-5E04F8C378BC}"/>
              </a:ext>
            </a:extLst>
          </p:cNvPr>
          <p:cNvSpPr>
            <a:spLocks noGrp="1"/>
          </p:cNvSpPr>
          <p:nvPr>
            <p:ph type="body" idx="71" hasCustomPrompt="1"/>
          </p:nvPr>
        </p:nvSpPr>
        <p:spPr>
          <a:xfrm>
            <a:off x="7424934"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50" name="Segnaposto testo 2">
            <a:extLst>
              <a:ext uri="{FF2B5EF4-FFF2-40B4-BE49-F238E27FC236}">
                <a16:creationId xmlns:a16="http://schemas.microsoft.com/office/drawing/2014/main" xmlns="" id="{42536D59-8909-4D52-8F15-FBD7DDF9B649}"/>
              </a:ext>
            </a:extLst>
          </p:cNvPr>
          <p:cNvSpPr>
            <a:spLocks noGrp="1"/>
          </p:cNvSpPr>
          <p:nvPr>
            <p:ph type="body" idx="74" hasCustomPrompt="1"/>
          </p:nvPr>
        </p:nvSpPr>
        <p:spPr>
          <a:xfrm>
            <a:off x="9459951"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6" name="Segnaposto testo 2">
            <a:extLst>
              <a:ext uri="{FF2B5EF4-FFF2-40B4-BE49-F238E27FC236}">
                <a16:creationId xmlns:a16="http://schemas.microsoft.com/office/drawing/2014/main" xmlns="" id="{BD11603C-59B8-4FC2-97A6-FA9D7C86E67F}"/>
              </a:ext>
            </a:extLst>
          </p:cNvPr>
          <p:cNvSpPr>
            <a:spLocks noGrp="1"/>
          </p:cNvSpPr>
          <p:nvPr>
            <p:ph type="body" idx="80" hasCustomPrompt="1"/>
          </p:nvPr>
        </p:nvSpPr>
        <p:spPr>
          <a:xfrm>
            <a:off x="9459951"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3" name="Segnaposto testo 2">
            <a:extLst>
              <a:ext uri="{FF2B5EF4-FFF2-40B4-BE49-F238E27FC236}">
                <a16:creationId xmlns:a16="http://schemas.microsoft.com/office/drawing/2014/main" xmlns="" id="{922A983C-97ED-4D4F-90B9-78A07353BC8F}"/>
              </a:ext>
            </a:extLst>
          </p:cNvPr>
          <p:cNvSpPr>
            <a:spLocks noGrp="1"/>
          </p:cNvSpPr>
          <p:nvPr>
            <p:ph type="body" idx="78" hasCustomPrompt="1"/>
          </p:nvPr>
        </p:nvSpPr>
        <p:spPr>
          <a:xfrm>
            <a:off x="7424934"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9" name="Segnaposto testo 2">
            <a:extLst>
              <a:ext uri="{FF2B5EF4-FFF2-40B4-BE49-F238E27FC236}">
                <a16:creationId xmlns:a16="http://schemas.microsoft.com/office/drawing/2014/main" xmlns="" id="{4D76DCFE-3432-4A5F-955D-7561AB292330}"/>
              </a:ext>
            </a:extLst>
          </p:cNvPr>
          <p:cNvSpPr>
            <a:spLocks noGrp="1"/>
          </p:cNvSpPr>
          <p:nvPr>
            <p:ph type="body" idx="76" hasCustomPrompt="1"/>
          </p:nvPr>
        </p:nvSpPr>
        <p:spPr>
          <a:xfrm>
            <a:off x="5389917"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testo due contenuti">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3" name="Rettangolo 12">
            <a:extLst>
              <a:ext uri="{FF2B5EF4-FFF2-40B4-BE49-F238E27FC236}">
                <a16:creationId xmlns:a16="http://schemas.microsoft.com/office/drawing/2014/main" xmlns=""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Segnaposto data 4">
            <a:extLst>
              <a:ext uri="{FF2B5EF4-FFF2-40B4-BE49-F238E27FC236}">
                <a16:creationId xmlns:a16="http://schemas.microsoft.com/office/drawing/2014/main" xmlns="" id="{C32F87FB-CCAF-450C-B1BC-067126CC6B11}"/>
              </a:ext>
            </a:extLst>
          </p:cNvPr>
          <p:cNvSpPr>
            <a:spLocks noGrp="1"/>
          </p:cNvSpPr>
          <p:nvPr>
            <p:ph type="dt" sz="half" idx="10"/>
          </p:nvPr>
        </p:nvSpPr>
        <p:spPr/>
        <p:txBody>
          <a:bodyPr rtlCol="0"/>
          <a:lstStyle/>
          <a:p>
            <a:pPr rtl="0"/>
            <a:fld id="{FB88ED8D-966C-449C-A155-29CF05DEA53E}" type="datetime1">
              <a:rPr lang="it-IT" noProof="0" smtClean="0"/>
              <a:t>14/07/2022</a:t>
            </a:fld>
            <a:endParaRPr lang="it-IT" noProof="0" dirty="0"/>
          </a:p>
        </p:txBody>
      </p:sp>
      <p:sp>
        <p:nvSpPr>
          <p:cNvPr id="6" name="Segnaposto piè di pagina 5">
            <a:extLst>
              <a:ext uri="{FF2B5EF4-FFF2-40B4-BE49-F238E27FC236}">
                <a16:creationId xmlns:a16="http://schemas.microsoft.com/office/drawing/2014/main" xmlns="" id="{5825AABB-EED6-4CD0-A5E2-A15FCDD4119F}"/>
              </a:ext>
            </a:extLst>
          </p:cNvPr>
          <p:cNvSpPr>
            <a:spLocks noGrp="1"/>
          </p:cNvSpPr>
          <p:nvPr>
            <p:ph type="ftr" sz="quarter" idx="11"/>
          </p:nvPr>
        </p:nvSpPr>
        <p:spPr/>
        <p:txBody>
          <a:bodyPr rtlCol="0"/>
          <a:lstStyle/>
          <a:p>
            <a:pPr rtl="0"/>
            <a:r>
              <a:rPr lang="it-IT" noProof="0" dirty="0"/>
              <a:t>AGGIUNGERE UN PIÈ DI PAGINA</a:t>
            </a:r>
          </a:p>
        </p:txBody>
      </p:sp>
      <p:sp>
        <p:nvSpPr>
          <p:cNvPr id="7" name="Segnaposto numero diapositiva 6">
            <a:extLst>
              <a:ext uri="{FF2B5EF4-FFF2-40B4-BE49-F238E27FC236}">
                <a16:creationId xmlns:a16="http://schemas.microsoft.com/office/drawing/2014/main" xmlns="" id="{5912491C-7FC6-4C1F-9912-4584E8CAA8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0" name="Segnaposto testo 2">
            <a:extLst>
              <a:ext uri="{FF2B5EF4-FFF2-40B4-BE49-F238E27FC236}">
                <a16:creationId xmlns:a16="http://schemas.microsoft.com/office/drawing/2014/main" xmlns="" id="{697FFDD0-A08E-4CF1-A48B-295DE8087177}"/>
              </a:ext>
            </a:extLst>
          </p:cNvPr>
          <p:cNvSpPr>
            <a:spLocks noGrp="1"/>
          </p:cNvSpPr>
          <p:nvPr>
            <p:ph type="body" idx="1"/>
          </p:nvPr>
        </p:nvSpPr>
        <p:spPr>
          <a:xfrm>
            <a:off x="831850"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11" name="Titolo 1">
            <a:extLst>
              <a:ext uri="{FF2B5EF4-FFF2-40B4-BE49-F238E27FC236}">
                <a16:creationId xmlns:a16="http://schemas.microsoft.com/office/drawing/2014/main" xmlns="" id="{ED7430E2-DDF4-4D72-AF97-86B66F119B62}"/>
              </a:ext>
            </a:extLst>
          </p:cNvPr>
          <p:cNvSpPr>
            <a:spLocks noGrp="1"/>
          </p:cNvSpPr>
          <p:nvPr>
            <p:ph type="title"/>
          </p:nvPr>
        </p:nvSpPr>
        <p:spPr>
          <a:xfrm>
            <a:off x="838200" y="3324399"/>
            <a:ext cx="10515600" cy="636340"/>
          </a:xfrm>
        </p:spPr>
        <p:txBody>
          <a:bodyPr lIns="0" tIns="0" rIns="0" bIns="0" rtlCol="0"/>
          <a:lstStyle>
            <a:lvl1pPr>
              <a:defRPr b="1"/>
            </a:lvl1pPr>
          </a:lstStyle>
          <a:p>
            <a:pPr rtl="0"/>
            <a:r>
              <a:rPr lang="it-IT" noProof="0"/>
              <a:t>Fare clic per modificare lo stile del titolo dello schema</a:t>
            </a:r>
            <a:endParaRPr lang="it-IT" noProof="0" dirty="0"/>
          </a:p>
        </p:txBody>
      </p:sp>
      <p:sp>
        <p:nvSpPr>
          <p:cNvPr id="14" name="Segnaposto testo 2">
            <a:extLst>
              <a:ext uri="{FF2B5EF4-FFF2-40B4-BE49-F238E27FC236}">
                <a16:creationId xmlns:a16="http://schemas.microsoft.com/office/drawing/2014/main" xmlns="" id="{A46E1E0F-4E59-4E81-9D45-686A3E2B32EC}"/>
              </a:ext>
            </a:extLst>
          </p:cNvPr>
          <p:cNvSpPr>
            <a:spLocks noGrp="1"/>
          </p:cNvSpPr>
          <p:nvPr>
            <p:ph type="body" idx="14"/>
          </p:nvPr>
        </p:nvSpPr>
        <p:spPr>
          <a:xfrm>
            <a:off x="6424947"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15" name="Segnaposto immagine 11">
            <a:extLst>
              <a:ext uri="{FF2B5EF4-FFF2-40B4-BE49-F238E27FC236}">
                <a16:creationId xmlns:a16="http://schemas.microsoft.com/office/drawing/2014/main" xmlns="" id="{1C431EA9-1FA6-4AB8-B683-837876623C19}"/>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contenuto ringraziamenti">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xmlns=""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3CF7F729-1298-4F0B-B725-EFAD88305BF0}"/>
              </a:ext>
            </a:extLst>
          </p:cNvPr>
          <p:cNvSpPr>
            <a:spLocks noGrp="1"/>
          </p:cNvSpPr>
          <p:nvPr>
            <p:ph type="title" hasCustomPrompt="1"/>
          </p:nvPr>
        </p:nvSpPr>
        <p:spPr>
          <a:xfrm>
            <a:off x="825458" y="1514007"/>
            <a:ext cx="4585780" cy="1091078"/>
          </a:xfrm>
        </p:spPr>
        <p:txBody>
          <a:bodyPr lIns="0" tIns="0" rIns="0" bIns="0" rtlCol="0" anchor="b" anchorCtr="0">
            <a:noAutofit/>
          </a:bodyPr>
          <a:lstStyle>
            <a:lvl1pPr>
              <a:defRPr sz="5500"/>
            </a:lvl1pPr>
          </a:lstStyle>
          <a:p>
            <a:pPr rtl="0"/>
            <a:r>
              <a:rPr lang="it-IT" noProof="0" dirty="0"/>
              <a:t>Grazie!</a:t>
            </a:r>
          </a:p>
        </p:txBody>
      </p:sp>
      <p:sp>
        <p:nvSpPr>
          <p:cNvPr id="7" name="Segnaposto dat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D9C23702-FFEA-4536-8A8C-92E71DD86BC2}" type="datetime1">
              <a:rPr lang="it-IT" noProof="0" smtClean="0"/>
              <a:t>14/07/2022</a:t>
            </a:fld>
            <a:endParaRPr lang="it-IT" noProof="0" dirty="0"/>
          </a:p>
        </p:txBody>
      </p:sp>
      <p:sp>
        <p:nvSpPr>
          <p:cNvPr id="8" name="Segnaposto piè di pa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3" name="Segnaposto immagine 11">
            <a:extLst>
              <a:ext uri="{FF2B5EF4-FFF2-40B4-BE49-F238E27FC236}">
                <a16:creationId xmlns:a16="http://schemas.microsoft.com/office/drawing/2014/main" xmlns="" id="{3A35B9E4-40D9-41FE-A3DD-5A314E6E0B1C}"/>
              </a:ext>
            </a:extLst>
          </p:cNvPr>
          <p:cNvSpPr>
            <a:spLocks noGrp="1"/>
          </p:cNvSpPr>
          <p:nvPr>
            <p:ph type="pic" sz="quarter" idx="14"/>
          </p:nvPr>
        </p:nvSpPr>
        <p:spPr>
          <a:xfrm>
            <a:off x="831850"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
        <p:nvSpPr>
          <p:cNvPr id="12" name="Segnaposto testo 3">
            <a:extLst>
              <a:ext uri="{FF2B5EF4-FFF2-40B4-BE49-F238E27FC236}">
                <a16:creationId xmlns:a16="http://schemas.microsoft.com/office/drawing/2014/main" xmlns="" id="{F1815864-FC8F-40F2-AB2F-2E8B29A59E1C}"/>
              </a:ext>
            </a:extLst>
          </p:cNvPr>
          <p:cNvSpPr>
            <a:spLocks noGrp="1"/>
          </p:cNvSpPr>
          <p:nvPr>
            <p:ph type="body" sz="quarter" idx="15" hasCustomPrompt="1"/>
          </p:nvPr>
        </p:nvSpPr>
        <p:spPr>
          <a:xfrm>
            <a:off x="825335" y="3132086"/>
            <a:ext cx="4586288" cy="509472"/>
          </a:xfrm>
        </p:spPr>
        <p:txBody>
          <a:bodyPr lIns="0" tIns="0" rIns="0" bIns="0" rtlCol="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Luca Udinesi</a:t>
            </a:r>
          </a:p>
        </p:txBody>
      </p:sp>
      <p:sp>
        <p:nvSpPr>
          <p:cNvPr id="14" name="Segnaposto testo 3">
            <a:extLst>
              <a:ext uri="{FF2B5EF4-FFF2-40B4-BE49-F238E27FC236}">
                <a16:creationId xmlns:a16="http://schemas.microsoft.com/office/drawing/2014/main" xmlns="" id="{EF892DC1-71DA-42B0-9222-A94944D56D86}"/>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Telefono:</a:t>
            </a:r>
          </a:p>
        </p:txBody>
      </p:sp>
      <p:sp>
        <p:nvSpPr>
          <p:cNvPr id="15" name="Segnaposto testo 3">
            <a:extLst>
              <a:ext uri="{FF2B5EF4-FFF2-40B4-BE49-F238E27FC236}">
                <a16:creationId xmlns:a16="http://schemas.microsoft.com/office/drawing/2014/main" xmlns="" id="{0717FFFD-9D64-40AB-9C05-B5348E9B83FE}"/>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208-555-0183</a:t>
            </a:r>
          </a:p>
        </p:txBody>
      </p:sp>
      <p:sp>
        <p:nvSpPr>
          <p:cNvPr id="16" name="Segnaposto testo 3">
            <a:extLst>
              <a:ext uri="{FF2B5EF4-FFF2-40B4-BE49-F238E27FC236}">
                <a16:creationId xmlns:a16="http://schemas.microsoft.com/office/drawing/2014/main" xmlns="" id="{FD85ADCA-D658-49E9-B312-5F5BFFDF252B}"/>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Email:</a:t>
            </a:r>
          </a:p>
        </p:txBody>
      </p:sp>
      <p:sp>
        <p:nvSpPr>
          <p:cNvPr id="17" name="Segnaposto testo 3">
            <a:extLst>
              <a:ext uri="{FF2B5EF4-FFF2-40B4-BE49-F238E27FC236}">
                <a16:creationId xmlns:a16="http://schemas.microsoft.com/office/drawing/2014/main" xmlns="" id="{D200E180-BBC5-45C4-B9FE-291D676739E2}"/>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luca@fineartschool.net</a:t>
            </a:r>
          </a:p>
        </p:txBody>
      </p:sp>
      <p:sp>
        <p:nvSpPr>
          <p:cNvPr id="18" name="Segnaposto testo 3">
            <a:extLst>
              <a:ext uri="{FF2B5EF4-FFF2-40B4-BE49-F238E27FC236}">
                <a16:creationId xmlns:a16="http://schemas.microsoft.com/office/drawing/2014/main" xmlns="" id="{5E52E9F4-4D2A-4D77-A34F-A611634DDD9F}"/>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Sito Web:</a:t>
            </a:r>
          </a:p>
        </p:txBody>
      </p:sp>
      <p:sp>
        <p:nvSpPr>
          <p:cNvPr id="19" name="Segnaposto testo 3">
            <a:extLst>
              <a:ext uri="{FF2B5EF4-FFF2-40B4-BE49-F238E27FC236}">
                <a16:creationId xmlns:a16="http://schemas.microsoft.com/office/drawing/2014/main" xmlns="" id="{A0CC1407-FB5D-49EA-B205-A8DD06DF0218}"/>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it-IT" noProof="0" dirty="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to sezione appendice">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5" name="Rettangolo 14">
            <a:extLst>
              <a:ext uri="{FF2B5EF4-FFF2-40B4-BE49-F238E27FC236}">
                <a16:creationId xmlns:a16="http://schemas.microsoft.com/office/drawing/2014/main" xmlns=""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xmlns=""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1F7FF6A3-D40E-4089-92AF-A2DB4994946A}"/>
              </a:ext>
            </a:extLst>
          </p:cNvPr>
          <p:cNvSpPr>
            <a:spLocks noGrp="1"/>
          </p:cNvSpPr>
          <p:nvPr>
            <p:ph type="title"/>
          </p:nvPr>
        </p:nvSpPr>
        <p:spPr>
          <a:xfrm>
            <a:off x="838200" y="5291317"/>
            <a:ext cx="10515600" cy="636340"/>
          </a:xfrm>
        </p:spPr>
        <p:txBody>
          <a:bodyPr lIns="0" tIns="0" rIns="0" bIns="0" rtlCol="0"/>
          <a:lstStyle>
            <a:lvl1pPr algn="ctr">
              <a:defRPr b="1"/>
            </a:lvl1pPr>
          </a:lstStyle>
          <a:p>
            <a:pPr rtl="0"/>
            <a:r>
              <a:rPr lang="it-IT" noProof="0"/>
              <a:t>Fare clic per modificare lo stile del titolo dello schema</a:t>
            </a:r>
            <a:endParaRPr lang="it-IT" noProof="0" dirty="0"/>
          </a:p>
        </p:txBody>
      </p:sp>
      <p:sp>
        <p:nvSpPr>
          <p:cNvPr id="5" name="Segnaposto data 4">
            <a:extLst>
              <a:ext uri="{FF2B5EF4-FFF2-40B4-BE49-F238E27FC236}">
                <a16:creationId xmlns:a16="http://schemas.microsoft.com/office/drawing/2014/main" xmlns="" id="{C32F87FB-CCAF-450C-B1BC-067126CC6B11}"/>
              </a:ext>
            </a:extLst>
          </p:cNvPr>
          <p:cNvSpPr>
            <a:spLocks noGrp="1"/>
          </p:cNvSpPr>
          <p:nvPr>
            <p:ph type="dt" sz="half" idx="10"/>
          </p:nvPr>
        </p:nvSpPr>
        <p:spPr/>
        <p:txBody>
          <a:bodyPr rtlCol="0"/>
          <a:lstStyle/>
          <a:p>
            <a:pPr rtl="0"/>
            <a:fld id="{1C9DBB51-AB7C-4509-8417-403D694CE264}" type="datetime1">
              <a:rPr lang="it-IT" noProof="0" smtClean="0"/>
              <a:t>14/07/2022</a:t>
            </a:fld>
            <a:endParaRPr lang="it-IT" noProof="0" dirty="0"/>
          </a:p>
        </p:txBody>
      </p:sp>
      <p:sp>
        <p:nvSpPr>
          <p:cNvPr id="6" name="Segnaposto piè di pagina 5">
            <a:extLst>
              <a:ext uri="{FF2B5EF4-FFF2-40B4-BE49-F238E27FC236}">
                <a16:creationId xmlns:a16="http://schemas.microsoft.com/office/drawing/2014/main" xmlns="" id="{5825AABB-EED6-4CD0-A5E2-A15FCDD4119F}"/>
              </a:ext>
            </a:extLst>
          </p:cNvPr>
          <p:cNvSpPr>
            <a:spLocks noGrp="1"/>
          </p:cNvSpPr>
          <p:nvPr>
            <p:ph type="ftr" sz="quarter" idx="11"/>
          </p:nvPr>
        </p:nvSpPr>
        <p:spPr/>
        <p:txBody>
          <a:bodyPr rtlCol="0"/>
          <a:lstStyle/>
          <a:p>
            <a:pPr rtl="0"/>
            <a:r>
              <a:rPr lang="it-IT" noProof="0" dirty="0"/>
              <a:t>AGGIUNGERE UN PIÈ DI PAGINA</a:t>
            </a:r>
          </a:p>
        </p:txBody>
      </p:sp>
      <p:sp>
        <p:nvSpPr>
          <p:cNvPr id="7" name="Segnaposto numero diapositiva 6">
            <a:extLst>
              <a:ext uri="{FF2B5EF4-FFF2-40B4-BE49-F238E27FC236}">
                <a16:creationId xmlns:a16="http://schemas.microsoft.com/office/drawing/2014/main" xmlns="" id="{5912491C-7FC6-4C1F-9912-4584E8CAA8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4" name="Segnaposto immagine 11">
            <a:extLst>
              <a:ext uri="{FF2B5EF4-FFF2-40B4-BE49-F238E27FC236}">
                <a16:creationId xmlns:a16="http://schemas.microsoft.com/office/drawing/2014/main" xmlns="" id="{B21449DB-6E23-41CB-AD61-C3F2044E825A}"/>
              </a:ext>
            </a:extLst>
          </p:cNvPr>
          <p:cNvSpPr>
            <a:spLocks noGrp="1"/>
          </p:cNvSpPr>
          <p:nvPr>
            <p:ph type="pic" sz="quarter" idx="50"/>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contenuto testimonianze">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3" name="Rettangolo 32">
            <a:extLst>
              <a:ext uri="{FF2B5EF4-FFF2-40B4-BE49-F238E27FC236}">
                <a16:creationId xmlns:a16="http://schemas.microsoft.com/office/drawing/2014/main" xmlns=""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0C630F73-B11D-45AB-9701-6460186E6FB0}"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31" name="Segnaposto testo 2">
            <a:extLst>
              <a:ext uri="{FF2B5EF4-FFF2-40B4-BE49-F238E27FC236}">
                <a16:creationId xmlns:a16="http://schemas.microsoft.com/office/drawing/2014/main" xmlns="" id="{E65875B3-5DCE-417D-9AF6-8A9319DAF12F}"/>
              </a:ext>
            </a:extLst>
          </p:cNvPr>
          <p:cNvSpPr>
            <a:spLocks noGrp="1"/>
          </p:cNvSpPr>
          <p:nvPr>
            <p:ph type="body" idx="60" hasCustomPrompt="1"/>
          </p:nvPr>
        </p:nvSpPr>
        <p:spPr>
          <a:xfrm>
            <a:off x="2742719"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32" name="Segnaposto testo 11">
            <a:extLst>
              <a:ext uri="{FF2B5EF4-FFF2-40B4-BE49-F238E27FC236}">
                <a16:creationId xmlns:a16="http://schemas.microsoft.com/office/drawing/2014/main" xmlns="" id="{57610FCE-66D7-48F6-8133-2F14CEABF03C}"/>
              </a:ext>
            </a:extLst>
          </p:cNvPr>
          <p:cNvSpPr>
            <a:spLocks noGrp="1"/>
          </p:cNvSpPr>
          <p:nvPr>
            <p:ph type="body" sz="quarter" idx="61"/>
          </p:nvPr>
        </p:nvSpPr>
        <p:spPr>
          <a:xfrm>
            <a:off x="2742719"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4" name="Segnaposto immagine 10">
            <a:extLst>
              <a:ext uri="{FF2B5EF4-FFF2-40B4-BE49-F238E27FC236}">
                <a16:creationId xmlns:a16="http://schemas.microsoft.com/office/drawing/2014/main" xmlns=""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44" name="Segnaposto testo 2">
            <a:extLst>
              <a:ext uri="{FF2B5EF4-FFF2-40B4-BE49-F238E27FC236}">
                <a16:creationId xmlns:a16="http://schemas.microsoft.com/office/drawing/2014/main" xmlns="" id="{A5B0328E-C8F6-40C1-8E47-5E04F8C378BC}"/>
              </a:ext>
            </a:extLst>
          </p:cNvPr>
          <p:cNvSpPr>
            <a:spLocks noGrp="1"/>
          </p:cNvSpPr>
          <p:nvPr>
            <p:ph type="body" idx="71" hasCustomPrompt="1"/>
          </p:nvPr>
        </p:nvSpPr>
        <p:spPr>
          <a:xfrm>
            <a:off x="7916852"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45" name="Segnaposto testo 11">
            <a:extLst>
              <a:ext uri="{FF2B5EF4-FFF2-40B4-BE49-F238E27FC236}">
                <a16:creationId xmlns:a16="http://schemas.microsoft.com/office/drawing/2014/main" xmlns="" id="{FA001AE7-4E42-42A6-9347-729901FA288B}"/>
              </a:ext>
            </a:extLst>
          </p:cNvPr>
          <p:cNvSpPr>
            <a:spLocks noGrp="1"/>
          </p:cNvSpPr>
          <p:nvPr>
            <p:ph type="body" sz="quarter" idx="72"/>
          </p:nvPr>
        </p:nvSpPr>
        <p:spPr>
          <a:xfrm>
            <a:off x="7916852"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46" name="Segnaposto immagine 10">
            <a:extLst>
              <a:ext uri="{FF2B5EF4-FFF2-40B4-BE49-F238E27FC236}">
                <a16:creationId xmlns:a16="http://schemas.microsoft.com/office/drawing/2014/main" xmlns=""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28" name="Segnaposto testo 11">
            <a:extLst>
              <a:ext uri="{FF2B5EF4-FFF2-40B4-BE49-F238E27FC236}">
                <a16:creationId xmlns:a16="http://schemas.microsoft.com/office/drawing/2014/main" xmlns="" id="{18E76348-9871-4FA1-9460-69F230C89BDA}"/>
              </a:ext>
            </a:extLst>
          </p:cNvPr>
          <p:cNvSpPr>
            <a:spLocks noGrp="1"/>
          </p:cNvSpPr>
          <p:nvPr>
            <p:ph type="body" sz="quarter" idx="74"/>
          </p:nvPr>
        </p:nvSpPr>
        <p:spPr>
          <a:xfrm>
            <a:off x="2742719"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9" name="Segnaposto testo 11">
            <a:extLst>
              <a:ext uri="{FF2B5EF4-FFF2-40B4-BE49-F238E27FC236}">
                <a16:creationId xmlns:a16="http://schemas.microsoft.com/office/drawing/2014/main" xmlns="" id="{7C11E7F0-ED81-4CB0-8A14-4C97909FDA1C}"/>
              </a:ext>
            </a:extLst>
          </p:cNvPr>
          <p:cNvSpPr>
            <a:spLocks noGrp="1"/>
          </p:cNvSpPr>
          <p:nvPr>
            <p:ph type="body" sz="quarter" idx="75"/>
          </p:nvPr>
        </p:nvSpPr>
        <p:spPr>
          <a:xfrm>
            <a:off x="7916852"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35" name="Segnaposto immagine 11">
            <a:extLst>
              <a:ext uri="{FF2B5EF4-FFF2-40B4-BE49-F238E27FC236}">
                <a16:creationId xmlns:a16="http://schemas.microsoft.com/office/drawing/2014/main" xmlns="" id="{6B1C1861-9B5E-4FAB-A6BD-7DB0815CBD78}"/>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contenuto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8" name="Rettangolo 17">
            <a:extLst>
              <a:ext uri="{FF2B5EF4-FFF2-40B4-BE49-F238E27FC236}">
                <a16:creationId xmlns:a16="http://schemas.microsoft.com/office/drawing/2014/main" xmlns=""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04940BB7-9FDE-4AAA-A5FD-C97F6E91B726}"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28" name="Segnaposto testo 11">
            <a:extLst>
              <a:ext uri="{FF2B5EF4-FFF2-40B4-BE49-F238E27FC236}">
                <a16:creationId xmlns:a16="http://schemas.microsoft.com/office/drawing/2014/main" xmlns="" id="{18E76348-9871-4FA1-9460-69F230C89BDA}"/>
              </a:ext>
            </a:extLst>
          </p:cNvPr>
          <p:cNvSpPr>
            <a:spLocks noGrp="1"/>
          </p:cNvSpPr>
          <p:nvPr>
            <p:ph type="body" sz="quarter" idx="74"/>
          </p:nvPr>
        </p:nvSpPr>
        <p:spPr>
          <a:xfrm>
            <a:off x="839788" y="3938788"/>
            <a:ext cx="4942837"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9" name="Segnaposto testo 11">
            <a:extLst>
              <a:ext uri="{FF2B5EF4-FFF2-40B4-BE49-F238E27FC236}">
                <a16:creationId xmlns:a16="http://schemas.microsoft.com/office/drawing/2014/main" xmlns="" id="{7C11E7F0-ED81-4CB0-8A14-4C97909FDA1C}"/>
              </a:ext>
            </a:extLst>
          </p:cNvPr>
          <p:cNvSpPr>
            <a:spLocks noGrp="1"/>
          </p:cNvSpPr>
          <p:nvPr>
            <p:ph type="body" sz="quarter" idx="75"/>
          </p:nvPr>
        </p:nvSpPr>
        <p:spPr>
          <a:xfrm>
            <a:off x="6409377" y="3938788"/>
            <a:ext cx="4942836" cy="1874702"/>
          </a:xfrm>
        </p:spPr>
        <p:txBody>
          <a:bodyPr lIns="0" tIns="0" rIns="0" bIns="0" rtlCol="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11">
            <a:extLst>
              <a:ext uri="{FF2B5EF4-FFF2-40B4-BE49-F238E27FC236}">
                <a16:creationId xmlns:a16="http://schemas.microsoft.com/office/drawing/2014/main" xmlns="" id="{6118C391-74F9-4973-A7A7-1B372BA2986C}"/>
              </a:ext>
            </a:extLst>
          </p:cNvPr>
          <p:cNvSpPr>
            <a:spLocks noGrp="1"/>
          </p:cNvSpPr>
          <p:nvPr>
            <p:ph type="body" sz="quarter" idx="47"/>
          </p:nvPr>
        </p:nvSpPr>
        <p:spPr>
          <a:xfrm>
            <a:off x="836613" y="1392449"/>
            <a:ext cx="8128800" cy="87030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immagine 11">
            <a:extLst>
              <a:ext uri="{FF2B5EF4-FFF2-40B4-BE49-F238E27FC236}">
                <a16:creationId xmlns:a16="http://schemas.microsoft.com/office/drawing/2014/main" xmlns="" id="{9112DCB4-4925-43FD-B9C6-F223695085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contenuto mobile e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9" name="Rettangolo 18">
            <a:extLst>
              <a:ext uri="{FF2B5EF4-FFF2-40B4-BE49-F238E27FC236}">
                <a16:creationId xmlns:a16="http://schemas.microsoft.com/office/drawing/2014/main" xmlns=""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7B045D8B-6F52-44B7-BE50-855A21A746EC}"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28" name="Segnaposto testo 11">
            <a:extLst>
              <a:ext uri="{FF2B5EF4-FFF2-40B4-BE49-F238E27FC236}">
                <a16:creationId xmlns:a16="http://schemas.microsoft.com/office/drawing/2014/main" xmlns="" id="{18E76348-9871-4FA1-9460-69F230C89BDA}"/>
              </a:ext>
            </a:extLst>
          </p:cNvPr>
          <p:cNvSpPr>
            <a:spLocks noGrp="1"/>
          </p:cNvSpPr>
          <p:nvPr>
            <p:ph type="body" sz="quarter" idx="74" hasCustomPrompt="1"/>
          </p:nvPr>
        </p:nvSpPr>
        <p:spPr>
          <a:xfrm>
            <a:off x="839787"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dirty="0"/>
              <a:t>Titolo sezione</a:t>
            </a:r>
          </a:p>
        </p:txBody>
      </p:sp>
      <p:sp>
        <p:nvSpPr>
          <p:cNvPr id="29" name="Segnaposto testo 11">
            <a:extLst>
              <a:ext uri="{FF2B5EF4-FFF2-40B4-BE49-F238E27FC236}">
                <a16:creationId xmlns:a16="http://schemas.microsoft.com/office/drawing/2014/main" xmlns="" id="{7C11E7F0-ED81-4CB0-8A14-4C97909FDA1C}"/>
              </a:ext>
            </a:extLst>
          </p:cNvPr>
          <p:cNvSpPr>
            <a:spLocks noGrp="1"/>
          </p:cNvSpPr>
          <p:nvPr>
            <p:ph type="body" sz="quarter" idx="75"/>
          </p:nvPr>
        </p:nvSpPr>
        <p:spPr>
          <a:xfrm>
            <a:off x="828570"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11">
            <a:extLst>
              <a:ext uri="{FF2B5EF4-FFF2-40B4-BE49-F238E27FC236}">
                <a16:creationId xmlns:a16="http://schemas.microsoft.com/office/drawing/2014/main" xmlns="" id="{6118C391-74F9-4973-A7A7-1B372BA2986C}"/>
              </a:ext>
            </a:extLst>
          </p:cNvPr>
          <p:cNvSpPr>
            <a:spLocks noGrp="1"/>
          </p:cNvSpPr>
          <p:nvPr>
            <p:ph type="body" sz="quarter" idx="47"/>
          </p:nvPr>
        </p:nvSpPr>
        <p:spPr>
          <a:xfrm>
            <a:off x="836613" y="1392449"/>
            <a:ext cx="8128800" cy="60024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2" name="Segnaposto immagine 20">
            <a:extLst>
              <a:ext uri="{FF2B5EF4-FFF2-40B4-BE49-F238E27FC236}">
                <a16:creationId xmlns:a16="http://schemas.microsoft.com/office/drawing/2014/main" xmlns="" id="{BC5C1227-3435-44A2-A29B-3E34D7E6EDFA}"/>
              </a:ext>
            </a:extLst>
          </p:cNvPr>
          <p:cNvSpPr>
            <a:spLocks noGrp="1"/>
          </p:cNvSpPr>
          <p:nvPr>
            <p:ph type="pic" sz="quarter" idx="50"/>
          </p:nvPr>
        </p:nvSpPr>
        <p:spPr>
          <a:xfrm>
            <a:off x="828570" y="2880087"/>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13" name="Segnaposto immagine 20">
            <a:extLst>
              <a:ext uri="{FF2B5EF4-FFF2-40B4-BE49-F238E27FC236}">
                <a16:creationId xmlns:a16="http://schemas.microsoft.com/office/drawing/2014/main" xmlns="" id="{84E6553B-BFD6-41B1-B2FB-B2FF92DCFFFB}"/>
              </a:ext>
            </a:extLst>
          </p:cNvPr>
          <p:cNvSpPr>
            <a:spLocks noGrp="1"/>
          </p:cNvSpPr>
          <p:nvPr>
            <p:ph type="pic" sz="quarter" idx="51"/>
          </p:nvPr>
        </p:nvSpPr>
        <p:spPr>
          <a:xfrm>
            <a:off x="3614288" y="2880087"/>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15" name="Segnaposto testo 11">
            <a:extLst>
              <a:ext uri="{FF2B5EF4-FFF2-40B4-BE49-F238E27FC236}">
                <a16:creationId xmlns:a16="http://schemas.microsoft.com/office/drawing/2014/main" xmlns="" id="{D88F4128-E844-49D5-B896-F5B8360E0547}"/>
              </a:ext>
            </a:extLst>
          </p:cNvPr>
          <p:cNvSpPr>
            <a:spLocks noGrp="1"/>
          </p:cNvSpPr>
          <p:nvPr>
            <p:ph type="body" sz="quarter" idx="76" hasCustomPrompt="1"/>
          </p:nvPr>
        </p:nvSpPr>
        <p:spPr>
          <a:xfrm>
            <a:off x="3479372"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dirty="0"/>
              <a:t>Titolo sezione</a:t>
            </a:r>
          </a:p>
        </p:txBody>
      </p:sp>
      <p:sp>
        <p:nvSpPr>
          <p:cNvPr id="16" name="Segnaposto testo 11">
            <a:extLst>
              <a:ext uri="{FF2B5EF4-FFF2-40B4-BE49-F238E27FC236}">
                <a16:creationId xmlns:a16="http://schemas.microsoft.com/office/drawing/2014/main" xmlns="" id="{A4D9A5A5-DC49-42A9-AF1C-03EE63FAC03F}"/>
              </a:ext>
            </a:extLst>
          </p:cNvPr>
          <p:cNvSpPr>
            <a:spLocks noGrp="1"/>
          </p:cNvSpPr>
          <p:nvPr>
            <p:ph type="body" sz="quarter" idx="77"/>
          </p:nvPr>
        </p:nvSpPr>
        <p:spPr>
          <a:xfrm>
            <a:off x="3468155"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9" name="Rettangolo 8">
            <a:extLst>
              <a:ext uri="{FF2B5EF4-FFF2-40B4-BE49-F238E27FC236}">
                <a16:creationId xmlns:a16="http://schemas.microsoft.com/office/drawing/2014/main" xmlns=""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xmlns=""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1" name="Rettangolo 20">
            <a:extLst>
              <a:ext uri="{FF2B5EF4-FFF2-40B4-BE49-F238E27FC236}">
                <a16:creationId xmlns:a16="http://schemas.microsoft.com/office/drawing/2014/main" xmlns=""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xmlns=""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4" name="Segnaposto immagine 13">
            <a:extLst>
              <a:ext uri="{FF2B5EF4-FFF2-40B4-BE49-F238E27FC236}">
                <a16:creationId xmlns:a16="http://schemas.microsoft.com/office/drawing/2014/main" xmlns=""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23" name="Segnaposto immagine 22">
            <a:extLst>
              <a:ext uri="{FF2B5EF4-FFF2-40B4-BE49-F238E27FC236}">
                <a16:creationId xmlns:a16="http://schemas.microsoft.com/office/drawing/2014/main" xmlns=""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rtlCol="0" anchor="ctr" anchorCtr="0">
            <a:normAutofit/>
          </a:bodyPr>
          <a:lstStyle>
            <a:lvl1pPr marL="0" indent="0" algn="ctr">
              <a:buNone/>
              <a:defRPr sz="1400"/>
            </a:lvl1pPr>
          </a:lstStyle>
          <a:p>
            <a:pPr rtl="0"/>
            <a:r>
              <a:rPr lang="it-IT" noProof="0"/>
              <a:t>Fare clic sull'icona per inserire un'immagine</a:t>
            </a:r>
            <a:endParaRPr lang="it-IT" noProof="0" dirty="0"/>
          </a:p>
        </p:txBody>
      </p:sp>
      <p:sp>
        <p:nvSpPr>
          <p:cNvPr id="26" name="Segnaposto immagine 11">
            <a:extLst>
              <a:ext uri="{FF2B5EF4-FFF2-40B4-BE49-F238E27FC236}">
                <a16:creationId xmlns:a16="http://schemas.microsoft.com/office/drawing/2014/main" xmlns="" id="{FFDA0C1B-4B80-4211-8E8D-A19CA0D2A593}"/>
              </a:ext>
            </a:extLst>
          </p:cNvPr>
          <p:cNvSpPr>
            <a:spLocks noGrp="1"/>
          </p:cNvSpPr>
          <p:nvPr>
            <p:ph type="pic" sz="quarter" idx="8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xmlns=""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xmlns=""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it-IT" noProof="0" dirty="0"/>
              <a:t>Titolo della presentazione</a:t>
            </a:r>
          </a:p>
        </p:txBody>
      </p:sp>
      <p:sp>
        <p:nvSpPr>
          <p:cNvPr id="3" name="Sottotitolo 2">
            <a:extLst>
              <a:ext uri="{FF2B5EF4-FFF2-40B4-BE49-F238E27FC236}">
                <a16:creationId xmlns:a16="http://schemas.microsoft.com/office/drawing/2014/main" xmlns=""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endParaRPr lang="it-IT" noProof="0"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xmlns=""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it-IT" noProof="0" dirty="0"/>
              <a:t>Titolo della presentazione</a:t>
            </a:r>
          </a:p>
        </p:txBody>
      </p:sp>
      <p:sp>
        <p:nvSpPr>
          <p:cNvPr id="11" name="Sottotitolo 2">
            <a:extLst>
              <a:ext uri="{FF2B5EF4-FFF2-40B4-BE49-F238E27FC236}">
                <a16:creationId xmlns:a16="http://schemas.microsoft.com/office/drawing/2014/main" xmlns=""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dirty="0"/>
              <a:t>Inserire qui il sottotitolo</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5FBA32CE-7840-4E0F-AB92-A7CBF53EE5B0}"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3" name="Segnaposto contenuto 2">
            <a:extLst>
              <a:ext uri="{FF2B5EF4-FFF2-40B4-BE49-F238E27FC236}">
                <a16:creationId xmlns:a16="http://schemas.microsoft.com/office/drawing/2014/main" xmlns="" id="{3462FAC8-55F2-4A8C-BD0D-938A725760C8}"/>
              </a:ext>
            </a:extLst>
          </p:cNvPr>
          <p:cNvSpPr>
            <a:spLocks noGrp="1"/>
          </p:cNvSpPr>
          <p:nvPr>
            <p:ph idx="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to sezione di intestazione">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xmlns=""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Segnaposto testo 2">
            <a:extLst>
              <a:ext uri="{FF2B5EF4-FFF2-40B4-BE49-F238E27FC236}">
                <a16:creationId xmlns:a16="http://schemas.microsoft.com/office/drawing/2014/main" xmlns="" id="{9741282D-68FE-4C49-8F91-14A2214B4CB9}"/>
              </a:ext>
            </a:extLst>
          </p:cNvPr>
          <p:cNvSpPr>
            <a:spLocks noGrp="1"/>
          </p:cNvSpPr>
          <p:nvPr>
            <p:ph type="body" idx="1"/>
          </p:nvPr>
        </p:nvSpPr>
        <p:spPr>
          <a:xfrm>
            <a:off x="831850" y="4721902"/>
            <a:ext cx="10680596" cy="1133423"/>
          </a:xfrm>
        </p:spPr>
        <p:txBody>
          <a:bodyPr lIns="0" tIns="0" rIns="0" bIns="0" rtlCol="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it-IT" noProof="0"/>
              <a:t>Fare clic per modificare gli stili del testo dello schema</a:t>
            </a:r>
          </a:p>
        </p:txBody>
      </p:sp>
      <p:sp>
        <p:nvSpPr>
          <p:cNvPr id="2" name="Titolo 1">
            <a:extLst>
              <a:ext uri="{FF2B5EF4-FFF2-40B4-BE49-F238E27FC236}">
                <a16:creationId xmlns:a16="http://schemas.microsoft.com/office/drawing/2014/main" xmlns="" id="{1F7FF6A3-D40E-4089-92AF-A2DB4994946A}"/>
              </a:ext>
            </a:extLst>
          </p:cNvPr>
          <p:cNvSpPr>
            <a:spLocks noGrp="1"/>
          </p:cNvSpPr>
          <p:nvPr>
            <p:ph type="title"/>
          </p:nvPr>
        </p:nvSpPr>
        <p:spPr>
          <a:xfrm>
            <a:off x="838200" y="4062334"/>
            <a:ext cx="10674246" cy="636340"/>
          </a:xfrm>
        </p:spPr>
        <p:txBody>
          <a:bodyPr lIns="0" tIns="0" rIns="0" bIns="0" rtlCol="0"/>
          <a:lstStyle>
            <a:lvl1pPr>
              <a:defRPr b="1"/>
            </a:lvl1pPr>
          </a:lstStyle>
          <a:p>
            <a:pPr rtl="0"/>
            <a:r>
              <a:rPr lang="it-IT" noProof="0"/>
              <a:t>Fare clic per modificare lo stile del titolo dello schema</a:t>
            </a:r>
            <a:endParaRPr lang="it-IT" noProof="0" dirty="0"/>
          </a:p>
        </p:txBody>
      </p:sp>
      <p:sp>
        <p:nvSpPr>
          <p:cNvPr id="5" name="Segnaposto data 4">
            <a:extLst>
              <a:ext uri="{FF2B5EF4-FFF2-40B4-BE49-F238E27FC236}">
                <a16:creationId xmlns:a16="http://schemas.microsoft.com/office/drawing/2014/main" xmlns="" id="{C32F87FB-CCAF-450C-B1BC-067126CC6B11}"/>
              </a:ext>
            </a:extLst>
          </p:cNvPr>
          <p:cNvSpPr>
            <a:spLocks noGrp="1"/>
          </p:cNvSpPr>
          <p:nvPr>
            <p:ph type="dt" sz="half" idx="10"/>
          </p:nvPr>
        </p:nvSpPr>
        <p:spPr/>
        <p:txBody>
          <a:bodyPr rtlCol="0"/>
          <a:lstStyle/>
          <a:p>
            <a:pPr rtl="0"/>
            <a:fld id="{E3ABD2B6-A3B6-480C-B2AF-8F63D94B24DC}" type="datetime1">
              <a:rPr lang="it-IT" noProof="0" smtClean="0"/>
              <a:t>14/07/2022</a:t>
            </a:fld>
            <a:endParaRPr lang="it-IT" noProof="0" dirty="0"/>
          </a:p>
        </p:txBody>
      </p:sp>
      <p:sp>
        <p:nvSpPr>
          <p:cNvPr id="6" name="Segnaposto piè di pagina 5">
            <a:extLst>
              <a:ext uri="{FF2B5EF4-FFF2-40B4-BE49-F238E27FC236}">
                <a16:creationId xmlns:a16="http://schemas.microsoft.com/office/drawing/2014/main" xmlns="" id="{5825AABB-EED6-4CD0-A5E2-A15FCDD4119F}"/>
              </a:ext>
            </a:extLst>
          </p:cNvPr>
          <p:cNvSpPr>
            <a:spLocks noGrp="1"/>
          </p:cNvSpPr>
          <p:nvPr>
            <p:ph type="ftr" sz="quarter" idx="11"/>
          </p:nvPr>
        </p:nvSpPr>
        <p:spPr/>
        <p:txBody>
          <a:bodyPr rtlCol="0"/>
          <a:lstStyle/>
          <a:p>
            <a:pPr rtl="0"/>
            <a:r>
              <a:rPr lang="it-IT" noProof="0" dirty="0"/>
              <a:t>AGGIUNGERE UN PIÈ DI PAGINA</a:t>
            </a:r>
          </a:p>
        </p:txBody>
      </p:sp>
      <p:sp>
        <p:nvSpPr>
          <p:cNvPr id="7" name="Segnaposto numero diapositiva 6">
            <a:extLst>
              <a:ext uri="{FF2B5EF4-FFF2-40B4-BE49-F238E27FC236}">
                <a16:creationId xmlns:a16="http://schemas.microsoft.com/office/drawing/2014/main" xmlns="" id="{5912491C-7FC6-4C1F-9912-4584E8CAA8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0" name="Segnaposto immagine 11">
            <a:extLst>
              <a:ext uri="{FF2B5EF4-FFF2-40B4-BE49-F238E27FC236}">
                <a16:creationId xmlns:a16="http://schemas.microsoft.com/office/drawing/2014/main" xmlns="" id="{E22EDD9E-AEE4-4D2A-BD45-AABB792F68AF}"/>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5" name="Rettangolo 34">
            <a:extLst>
              <a:ext uri="{FF2B5EF4-FFF2-40B4-BE49-F238E27FC236}">
                <a16:creationId xmlns:a16="http://schemas.microsoft.com/office/drawing/2014/main" xmlns=""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7" name="Rettangolo 26">
            <a:extLst>
              <a:ext uri="{FF2B5EF4-FFF2-40B4-BE49-F238E27FC236}">
                <a16:creationId xmlns:a16="http://schemas.microsoft.com/office/drawing/2014/main" xmlns=""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7" name="Segnaposto contenuto 2">
            <a:extLst>
              <a:ext uri="{FF2B5EF4-FFF2-40B4-BE49-F238E27FC236}">
                <a16:creationId xmlns:a16="http://schemas.microsoft.com/office/drawing/2014/main" xmlns="" id="{27010291-978E-4CC6-876F-E22ADA4A322F}"/>
              </a:ext>
            </a:extLst>
          </p:cNvPr>
          <p:cNvSpPr>
            <a:spLocks noGrp="1"/>
          </p:cNvSpPr>
          <p:nvPr>
            <p:ph sz="half" idx="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38" name="Segnaposto contenuto 3">
            <a:extLst>
              <a:ext uri="{FF2B5EF4-FFF2-40B4-BE49-F238E27FC236}">
                <a16:creationId xmlns:a16="http://schemas.microsoft.com/office/drawing/2014/main" xmlns="" id="{C0C7E056-802B-46B6-8017-5D7F87B41A5A}"/>
              </a:ext>
            </a:extLst>
          </p:cNvPr>
          <p:cNvSpPr>
            <a:spLocks noGrp="1"/>
          </p:cNvSpPr>
          <p:nvPr>
            <p:ph sz="half" idx="2"/>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data 7">
            <a:extLst>
              <a:ext uri="{FF2B5EF4-FFF2-40B4-BE49-F238E27FC236}">
                <a16:creationId xmlns:a16="http://schemas.microsoft.com/office/drawing/2014/main" xmlns="" id="{F5D76E00-0ACB-4B7A-B045-2A0F2EF8D824}"/>
              </a:ext>
            </a:extLst>
          </p:cNvPr>
          <p:cNvSpPr>
            <a:spLocks noGrp="1"/>
          </p:cNvSpPr>
          <p:nvPr>
            <p:ph type="dt" sz="half" idx="10"/>
          </p:nvPr>
        </p:nvSpPr>
        <p:spPr/>
        <p:txBody>
          <a:bodyPr rtlCol="0"/>
          <a:lstStyle/>
          <a:p>
            <a:pPr rtl="0"/>
            <a:fld id="{801D1506-0BC1-4188-AE6F-2A721642CED5}" type="datetime1">
              <a:rPr lang="it-IT" noProof="0" smtClean="0"/>
              <a:t>14/07/2022</a:t>
            </a:fld>
            <a:endParaRPr lang="it-IT" noProof="0" dirty="0"/>
          </a:p>
        </p:txBody>
      </p:sp>
      <p:sp>
        <p:nvSpPr>
          <p:cNvPr id="9" name="Segnaposto piè di pagina 8">
            <a:extLst>
              <a:ext uri="{FF2B5EF4-FFF2-40B4-BE49-F238E27FC236}">
                <a16:creationId xmlns:a16="http://schemas.microsoft.com/office/drawing/2014/main" xmlns="" id="{BB112229-A962-49D4-B30E-99CFF547CC16}"/>
              </a:ext>
            </a:extLst>
          </p:cNvPr>
          <p:cNvSpPr>
            <a:spLocks noGrp="1"/>
          </p:cNvSpPr>
          <p:nvPr>
            <p:ph type="ftr" sz="quarter" idx="11"/>
          </p:nvPr>
        </p:nvSpPr>
        <p:spPr/>
        <p:txBody>
          <a:bodyPr rtlCol="0"/>
          <a:lstStyle/>
          <a:p>
            <a:pPr rtl="0"/>
            <a:r>
              <a:rPr lang="it-IT" noProof="0" dirty="0"/>
              <a:t>AGGIUNGERE UN PIÈ DI PAGINA</a:t>
            </a:r>
          </a:p>
        </p:txBody>
      </p:sp>
      <p:sp>
        <p:nvSpPr>
          <p:cNvPr id="12" name="Segnaposto numero diapositiva 11">
            <a:extLst>
              <a:ext uri="{FF2B5EF4-FFF2-40B4-BE49-F238E27FC236}">
                <a16:creationId xmlns:a16="http://schemas.microsoft.com/office/drawing/2014/main" xmlns="" id="{5AD09447-00BF-439A-B49F-4D5A25FEEA97}"/>
              </a:ext>
            </a:extLst>
          </p:cNvPr>
          <p:cNvSpPr>
            <a:spLocks noGrp="1"/>
          </p:cNvSpPr>
          <p:nvPr>
            <p:ph type="sldNum" sz="quarter" idx="12"/>
          </p:nvPr>
        </p:nvSpPr>
        <p:spPr/>
        <p:txBody>
          <a:bodyPr rtlCol="0"/>
          <a:lstStyle/>
          <a:p>
            <a:pPr rtl="0"/>
            <a:fld id="{4950F5D8-22E1-4015-8661-E5B1FD28C2DE}" type="slidenum">
              <a:rPr lang="it-IT" noProof="0" smtClean="0"/>
              <a:pPr/>
              <a:t>‹N›</a:t>
            </a:fld>
            <a:endParaRPr lang="it-IT" noProof="0" dirty="0"/>
          </a:p>
        </p:txBody>
      </p:sp>
      <p:sp>
        <p:nvSpPr>
          <p:cNvPr id="39" name="Titolo 1">
            <a:extLst>
              <a:ext uri="{FF2B5EF4-FFF2-40B4-BE49-F238E27FC236}">
                <a16:creationId xmlns:a16="http://schemas.microsoft.com/office/drawing/2014/main" xmlns=""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872D687E-CC34-420A-AAF8-EDBA882E4CF1}"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7" name="Segnaposto testo 2">
            <a:extLst>
              <a:ext uri="{FF2B5EF4-FFF2-40B4-BE49-F238E27FC236}">
                <a16:creationId xmlns:a16="http://schemas.microsoft.com/office/drawing/2014/main" xmlns="" id="{A0794048-CBDE-4DD8-B381-C7B3F8BC6BD1}"/>
              </a:ext>
            </a:extLst>
          </p:cNvPr>
          <p:cNvSpPr>
            <a:spLocks noGrp="1"/>
          </p:cNvSpPr>
          <p:nvPr>
            <p:ph type="body" idx="1" hasCustomPrompt="1"/>
          </p:nvPr>
        </p:nvSpPr>
        <p:spPr>
          <a:xfrm>
            <a:off x="839788" y="2049403"/>
            <a:ext cx="5157787" cy="455672"/>
          </a:xfrm>
        </p:spPr>
        <p:txBody>
          <a:bodyPr rtlCol="0" anchor="b"/>
          <a:lstStyle>
            <a:lvl1pPr marL="0" indent="0" rtl="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gli stili del testo dello schema</a:t>
            </a:r>
          </a:p>
        </p:txBody>
      </p:sp>
      <p:sp>
        <p:nvSpPr>
          <p:cNvPr id="19" name="Segnaposto testo 4">
            <a:extLst>
              <a:ext uri="{FF2B5EF4-FFF2-40B4-BE49-F238E27FC236}">
                <a16:creationId xmlns:a16="http://schemas.microsoft.com/office/drawing/2014/main" xmlns="" id="{8728F1E0-EBE6-4A1C-A9AD-A2F93B614002}"/>
              </a:ext>
            </a:extLst>
          </p:cNvPr>
          <p:cNvSpPr>
            <a:spLocks noGrp="1"/>
          </p:cNvSpPr>
          <p:nvPr>
            <p:ph type="body" sz="quarter" idx="3"/>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20" name="Segnaposto contenuto 5">
            <a:extLst>
              <a:ext uri="{FF2B5EF4-FFF2-40B4-BE49-F238E27FC236}">
                <a16:creationId xmlns:a16="http://schemas.microsoft.com/office/drawing/2014/main" xmlns="" id="{A0E71F33-4A3C-4FCB-968D-EDA3A37F0BCC}"/>
              </a:ext>
            </a:extLst>
          </p:cNvPr>
          <p:cNvSpPr>
            <a:spLocks noGrp="1"/>
          </p:cNvSpPr>
          <p:nvPr>
            <p:ph sz="quarter" idx="4"/>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1" name="Segnaposto contenuto 3">
            <a:extLst>
              <a:ext uri="{FF2B5EF4-FFF2-40B4-BE49-F238E27FC236}">
                <a16:creationId xmlns:a16="http://schemas.microsoft.com/office/drawing/2014/main" xmlns="" id="{FE2D98C8-5649-4EB0-A619-A662461EC9AA}"/>
              </a:ext>
            </a:extLst>
          </p:cNvPr>
          <p:cNvSpPr>
            <a:spLocks noGrp="1"/>
          </p:cNvSpPr>
          <p:nvPr>
            <p:ph sz="half" idx="2"/>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xmlns=""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Segnaposto dat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3E21D4B8-DBF5-4ACA-A8B6-1FCBD67F3645}" type="datetime1">
              <a:rPr lang="it-IT" noProof="0" smtClean="0"/>
              <a:t>14/07/2022</a:t>
            </a:fld>
            <a:endParaRPr lang="it-IT" noProof="0" dirty="0"/>
          </a:p>
        </p:txBody>
      </p:sp>
      <p:sp>
        <p:nvSpPr>
          <p:cNvPr id="8" name="Segnaposto piè di pa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2" name="Titolo 1">
            <a:extLst>
              <a:ext uri="{FF2B5EF4-FFF2-40B4-BE49-F238E27FC236}">
                <a16:creationId xmlns:a16="http://schemas.microsoft.com/office/drawing/2014/main" xmlns="" id="{8F15BD07-216B-4BED-B02B-A824C3BFE4E0}"/>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endParaRPr lang="it-IT" noProof="0" dirty="0"/>
          </a:p>
        </p:txBody>
      </p:sp>
      <p:sp>
        <p:nvSpPr>
          <p:cNvPr id="14" name="Segnaposto testo 3">
            <a:extLst>
              <a:ext uri="{FF2B5EF4-FFF2-40B4-BE49-F238E27FC236}">
                <a16:creationId xmlns:a16="http://schemas.microsoft.com/office/drawing/2014/main" xmlns="" id="{31CB25A8-485F-445D-B110-8C51B4D99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5" name="Segnaposto contenuto 2">
            <a:extLst>
              <a:ext uri="{FF2B5EF4-FFF2-40B4-BE49-F238E27FC236}">
                <a16:creationId xmlns:a16="http://schemas.microsoft.com/office/drawing/2014/main" xmlns="" id="{0F6DD5FE-C12D-447A-88F9-437E12A22A4C}"/>
              </a:ext>
            </a:extLst>
          </p:cNvPr>
          <p:cNvSpPr>
            <a:spLocks noGrp="1"/>
          </p:cNvSpPr>
          <p:nvPr>
            <p:ph idx="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xmlns=""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7" name="Segnaposto dat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A34867F8-604B-4D2C-8EB5-6052D249C63F}" type="datetime1">
              <a:rPr lang="it-IT" noProof="0" smtClean="0"/>
              <a:t>14/07/2022</a:t>
            </a:fld>
            <a:endParaRPr lang="it-IT" noProof="0" dirty="0"/>
          </a:p>
        </p:txBody>
      </p:sp>
      <p:sp>
        <p:nvSpPr>
          <p:cNvPr id="8" name="Segnaposto piè di pa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3" name="Titolo 1">
            <a:extLst>
              <a:ext uri="{FF2B5EF4-FFF2-40B4-BE49-F238E27FC236}">
                <a16:creationId xmlns:a16="http://schemas.microsoft.com/office/drawing/2014/main" xmlns="" id="{86152D61-B915-4FFA-BFAB-BE67BD9FEB74}"/>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endParaRPr lang="it-IT" noProof="0" dirty="0"/>
          </a:p>
        </p:txBody>
      </p:sp>
      <p:sp>
        <p:nvSpPr>
          <p:cNvPr id="14" name="Segnaposto testo 3">
            <a:extLst>
              <a:ext uri="{FF2B5EF4-FFF2-40B4-BE49-F238E27FC236}">
                <a16:creationId xmlns:a16="http://schemas.microsoft.com/office/drawing/2014/main" xmlns="" id="{56B9FA21-7A71-4ACD-9725-F9C35C79405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15" name="Segnaposto immagine 2">
            <a:extLst>
              <a:ext uri="{FF2B5EF4-FFF2-40B4-BE49-F238E27FC236}">
                <a16:creationId xmlns:a16="http://schemas.microsoft.com/office/drawing/2014/main" xmlns="" id="{23F69D43-2C7D-427D-9395-81FD4D07F927}"/>
              </a:ext>
            </a:extLst>
          </p:cNvPr>
          <p:cNvSpPr>
            <a:spLocks noGrp="1"/>
          </p:cNvSpPr>
          <p:nvPr>
            <p:ph type="pic" idx="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5" name="Rettangolo 34">
            <a:extLst>
              <a:ext uri="{FF2B5EF4-FFF2-40B4-BE49-F238E27FC236}">
                <a16:creationId xmlns:a16="http://schemas.microsoft.com/office/drawing/2014/main" xmlns=""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Segnaposto data 7">
            <a:extLst>
              <a:ext uri="{FF2B5EF4-FFF2-40B4-BE49-F238E27FC236}">
                <a16:creationId xmlns:a16="http://schemas.microsoft.com/office/drawing/2014/main" xmlns="" id="{F5D76E00-0ACB-4B7A-B045-2A0F2EF8D824}"/>
              </a:ext>
            </a:extLst>
          </p:cNvPr>
          <p:cNvSpPr>
            <a:spLocks noGrp="1"/>
          </p:cNvSpPr>
          <p:nvPr>
            <p:ph type="dt" sz="half" idx="10"/>
          </p:nvPr>
        </p:nvSpPr>
        <p:spPr/>
        <p:txBody>
          <a:bodyPr rtlCol="0"/>
          <a:lstStyle/>
          <a:p>
            <a:pPr rtl="0"/>
            <a:fld id="{22558C94-89E8-4D40-91DF-3BDB5A0AD8B4}" type="datetime1">
              <a:rPr lang="it-IT" noProof="0" smtClean="0"/>
              <a:t>14/07/2022</a:t>
            </a:fld>
            <a:endParaRPr lang="it-IT" noProof="0" dirty="0"/>
          </a:p>
        </p:txBody>
      </p:sp>
      <p:sp>
        <p:nvSpPr>
          <p:cNvPr id="9" name="Segnaposto piè di pagina 8">
            <a:extLst>
              <a:ext uri="{FF2B5EF4-FFF2-40B4-BE49-F238E27FC236}">
                <a16:creationId xmlns:a16="http://schemas.microsoft.com/office/drawing/2014/main" xmlns="" id="{BB112229-A962-49D4-B30E-99CFF547CC16}"/>
              </a:ext>
            </a:extLst>
          </p:cNvPr>
          <p:cNvSpPr>
            <a:spLocks noGrp="1"/>
          </p:cNvSpPr>
          <p:nvPr>
            <p:ph type="ftr" sz="quarter" idx="11"/>
          </p:nvPr>
        </p:nvSpPr>
        <p:spPr/>
        <p:txBody>
          <a:bodyPr rtlCol="0"/>
          <a:lstStyle/>
          <a:p>
            <a:pPr rtl="0"/>
            <a:r>
              <a:rPr lang="it-IT" noProof="0" dirty="0"/>
              <a:t>AGGIUNGERE UN PIÈ DI PAGINA</a:t>
            </a:r>
          </a:p>
        </p:txBody>
      </p:sp>
      <p:sp>
        <p:nvSpPr>
          <p:cNvPr id="12" name="Segnaposto numero diapositiva 11">
            <a:extLst>
              <a:ext uri="{FF2B5EF4-FFF2-40B4-BE49-F238E27FC236}">
                <a16:creationId xmlns:a16="http://schemas.microsoft.com/office/drawing/2014/main" xmlns="" id="{5AD09447-00BF-439A-B49F-4D5A25FEEA97}"/>
              </a:ext>
            </a:extLst>
          </p:cNvPr>
          <p:cNvSpPr>
            <a:spLocks noGrp="1"/>
          </p:cNvSpPr>
          <p:nvPr>
            <p:ph type="sldNum" sz="quarter" idx="12"/>
          </p:nvPr>
        </p:nvSpPr>
        <p:spPr/>
        <p:txBody>
          <a:bodyPr rtlCol="0"/>
          <a:lstStyle/>
          <a:p>
            <a:pPr rtl="0"/>
            <a:fld id="{4950F5D8-22E1-4015-8661-E5B1FD28C2DE}" type="slidenum">
              <a:rPr lang="it-IT" noProof="0" smtClean="0"/>
              <a:pPr/>
              <a:t>‹N›</a:t>
            </a:fld>
            <a:endParaRPr lang="it-IT" noProof="0" dirty="0"/>
          </a:p>
        </p:txBody>
      </p:sp>
      <p:sp>
        <p:nvSpPr>
          <p:cNvPr id="39" name="Titolo 1">
            <a:extLst>
              <a:ext uri="{FF2B5EF4-FFF2-40B4-BE49-F238E27FC236}">
                <a16:creationId xmlns:a16="http://schemas.microsoft.com/office/drawing/2014/main" xmlns=""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Rettangolo 13">
            <a:extLst>
              <a:ext uri="{FF2B5EF4-FFF2-40B4-BE49-F238E27FC236}">
                <a16:creationId xmlns:a16="http://schemas.microsoft.com/office/drawing/2014/main" xmlns=""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60D6C15D-A48A-4866-B84F-6BF6B3936CDC}"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o senza sfond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09FABCF6-9B78-49BE-A2AD-F0AA9C62F46C}"/>
              </a:ext>
            </a:extLst>
          </p:cNvPr>
          <p:cNvSpPr>
            <a:spLocks noGrp="1"/>
          </p:cNvSpPr>
          <p:nvPr>
            <p:ph type="dt" sz="half" idx="10"/>
          </p:nvPr>
        </p:nvSpPr>
        <p:spPr/>
        <p:txBody>
          <a:bodyPr rtlCol="0"/>
          <a:lstStyle/>
          <a:p>
            <a:pPr rtl="0"/>
            <a:fld id="{E4BE54FF-D332-49E6-8D3A-A78A67491F5F}" type="datetime1">
              <a:rPr lang="it-IT" noProof="0" smtClean="0"/>
              <a:t>14/07/2022</a:t>
            </a:fld>
            <a:endParaRPr lang="it-IT" noProof="0" dirty="0"/>
          </a:p>
        </p:txBody>
      </p:sp>
      <p:sp>
        <p:nvSpPr>
          <p:cNvPr id="3" name="Segnaposto piè di pagina 2">
            <a:extLst>
              <a:ext uri="{FF2B5EF4-FFF2-40B4-BE49-F238E27FC236}">
                <a16:creationId xmlns:a16="http://schemas.microsoft.com/office/drawing/2014/main" xmlns="" id="{E70934F3-5442-470C-BF40-00437371D7BD}"/>
              </a:ext>
            </a:extLst>
          </p:cNvPr>
          <p:cNvSpPr>
            <a:spLocks noGrp="1"/>
          </p:cNvSpPr>
          <p:nvPr>
            <p:ph type="ftr" sz="quarter" idx="11"/>
          </p:nvPr>
        </p:nvSpPr>
        <p:spPr/>
        <p:txBody>
          <a:bodyPr rtlCol="0"/>
          <a:lstStyle/>
          <a:p>
            <a:pPr rtl="0"/>
            <a:r>
              <a:rPr lang="it-IT" noProof="0" dirty="0"/>
              <a:t>AGGIUNGERE UN PIÈ DI PAGINA</a:t>
            </a:r>
          </a:p>
        </p:txBody>
      </p:sp>
      <p:sp>
        <p:nvSpPr>
          <p:cNvPr id="4" name="Segnaposto numero diapositiva 3">
            <a:extLst>
              <a:ext uri="{FF2B5EF4-FFF2-40B4-BE49-F238E27FC236}">
                <a16:creationId xmlns:a16="http://schemas.microsoft.com/office/drawing/2014/main" xmlns="" id="{F4014656-DB95-4E7F-83A3-E5750E237879}"/>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e">
    <p:spTree>
      <p:nvGrpSpPr>
        <p:cNvPr id="1" name=""/>
        <p:cNvGrpSpPr/>
        <p:nvPr/>
      </p:nvGrpSpPr>
      <p:grpSpPr>
        <a:xfrm>
          <a:off x="0" y="0"/>
          <a:ext cx="0" cy="0"/>
          <a:chOff x="0" y="0"/>
          <a:chExt cx="0" cy="0"/>
        </a:xfrm>
      </p:grpSpPr>
      <p:sp>
        <p:nvSpPr>
          <p:cNvPr id="31" name="Rettangolo 30">
            <a:extLst>
              <a:ext uri="{FF2B5EF4-FFF2-40B4-BE49-F238E27FC236}">
                <a16:creationId xmlns:a16="http://schemas.microsoft.com/office/drawing/2014/main" xmlns=""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5" name="Segnaposto numero diapositiva 4">
            <a:extLst>
              <a:ext uri="{FF2B5EF4-FFF2-40B4-BE49-F238E27FC236}">
                <a16:creationId xmlns:a16="http://schemas.microsoft.com/office/drawing/2014/main" xmlns=""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it-IT" noProof="0" smtClean="0"/>
              <a:t>‹N›</a:t>
            </a:fld>
            <a:endParaRPr lang="it-IT" noProof="0" dirty="0"/>
          </a:p>
        </p:txBody>
      </p:sp>
      <p:sp>
        <p:nvSpPr>
          <p:cNvPr id="21" name="Segnaposto testo 3">
            <a:extLst>
              <a:ext uri="{FF2B5EF4-FFF2-40B4-BE49-F238E27FC236}">
                <a16:creationId xmlns:a16="http://schemas.microsoft.com/office/drawing/2014/main" xmlns="" id="{605A03A4-E79C-49C5-A546-FF8E2D42E9D2}"/>
              </a:ext>
            </a:extLst>
          </p:cNvPr>
          <p:cNvSpPr>
            <a:spLocks noGrp="1"/>
          </p:cNvSpPr>
          <p:nvPr>
            <p:ph type="body" sz="half" idx="2"/>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22" name="Segnaposto testo 3">
            <a:extLst>
              <a:ext uri="{FF2B5EF4-FFF2-40B4-BE49-F238E27FC236}">
                <a16:creationId xmlns:a16="http://schemas.microsoft.com/office/drawing/2014/main" xmlns=""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Stili del testo</a:t>
            </a:r>
            <a:br>
              <a:rPr lang="it-IT" noProof="0" dirty="0"/>
            </a:br>
            <a:r>
              <a:rPr lang="it-IT" noProof="0" dirty="0"/>
              <a:t>dello schema</a:t>
            </a:r>
          </a:p>
        </p:txBody>
      </p:sp>
      <p:sp>
        <p:nvSpPr>
          <p:cNvPr id="23" name="Segnaposto testo 3">
            <a:extLst>
              <a:ext uri="{FF2B5EF4-FFF2-40B4-BE49-F238E27FC236}">
                <a16:creationId xmlns:a16="http://schemas.microsoft.com/office/drawing/2014/main" xmlns="" id="{6C0E2C30-6E91-49DE-B7A1-6E32A19EC81D}"/>
              </a:ext>
            </a:extLst>
          </p:cNvPr>
          <p:cNvSpPr>
            <a:spLocks noGrp="1"/>
          </p:cNvSpPr>
          <p:nvPr>
            <p:ph type="body" sz="half" idx="36"/>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24" name="Segnaposto immagine 12">
            <a:extLst>
              <a:ext uri="{FF2B5EF4-FFF2-40B4-BE49-F238E27FC236}">
                <a16:creationId xmlns:a16="http://schemas.microsoft.com/office/drawing/2014/main" xmlns="" id="{70BE5E73-C067-492F-BE30-5E3DADAD40EF}"/>
              </a:ext>
            </a:extLst>
          </p:cNvPr>
          <p:cNvSpPr>
            <a:spLocks noGrp="1"/>
          </p:cNvSpPr>
          <p:nvPr>
            <p:ph type="pic" sz="quarter" idx="37"/>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it-IT" noProof="0"/>
              <a:t>Fare clic sull'icona per inserire un'immagine</a:t>
            </a:r>
            <a:endParaRPr lang="it-IT" noProof="0" dirty="0"/>
          </a:p>
        </p:txBody>
      </p:sp>
      <p:sp>
        <p:nvSpPr>
          <p:cNvPr id="25" name="Segnaposto immagine 12">
            <a:extLst>
              <a:ext uri="{FF2B5EF4-FFF2-40B4-BE49-F238E27FC236}">
                <a16:creationId xmlns:a16="http://schemas.microsoft.com/office/drawing/2014/main" xmlns="" id="{36A9B448-4FDC-41F7-941E-5BF5A129057A}"/>
              </a:ext>
            </a:extLst>
          </p:cNvPr>
          <p:cNvSpPr>
            <a:spLocks noGrp="1"/>
          </p:cNvSpPr>
          <p:nvPr>
            <p:ph type="pic" sz="quarter" idx="38"/>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it-IT" noProof="0"/>
              <a:t>Fare clic sull'icona per inserire un'immagine</a:t>
            </a:r>
            <a:endParaRPr lang="it-IT" noProof="0" dirty="0"/>
          </a:p>
        </p:txBody>
      </p:sp>
      <p:sp>
        <p:nvSpPr>
          <p:cNvPr id="26" name="Segnaposto testo 3">
            <a:extLst>
              <a:ext uri="{FF2B5EF4-FFF2-40B4-BE49-F238E27FC236}">
                <a16:creationId xmlns:a16="http://schemas.microsoft.com/office/drawing/2014/main" xmlns="" id="{90B3A413-8776-4B3B-931F-C132DAB3A425}"/>
              </a:ext>
            </a:extLst>
          </p:cNvPr>
          <p:cNvSpPr>
            <a:spLocks noGrp="1"/>
          </p:cNvSpPr>
          <p:nvPr>
            <p:ph type="body" sz="half" idx="39"/>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27" name="Segnaposto testo 3">
            <a:extLst>
              <a:ext uri="{FF2B5EF4-FFF2-40B4-BE49-F238E27FC236}">
                <a16:creationId xmlns:a16="http://schemas.microsoft.com/office/drawing/2014/main" xmlns=""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Stili del testo</a:t>
            </a:r>
            <a:br>
              <a:rPr lang="it-IT" noProof="0" dirty="0"/>
            </a:br>
            <a:r>
              <a:rPr lang="it-IT" noProof="0" dirty="0"/>
              <a:t>dello schema</a:t>
            </a:r>
          </a:p>
        </p:txBody>
      </p:sp>
      <p:sp>
        <p:nvSpPr>
          <p:cNvPr id="28" name="Segnaposto immagine 12">
            <a:extLst>
              <a:ext uri="{FF2B5EF4-FFF2-40B4-BE49-F238E27FC236}">
                <a16:creationId xmlns:a16="http://schemas.microsoft.com/office/drawing/2014/main" xmlns="" id="{64125935-B0D3-4ABD-9BBA-A60E46D2C55C}"/>
              </a:ext>
            </a:extLst>
          </p:cNvPr>
          <p:cNvSpPr>
            <a:spLocks noGrp="1"/>
          </p:cNvSpPr>
          <p:nvPr>
            <p:ph type="pic" sz="quarter" idx="43"/>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it-IT" noProof="0"/>
              <a:t>Fare clic sull'icona per inserire un'immagine</a:t>
            </a:r>
            <a:endParaRPr lang="it-IT" noProof="0" dirty="0"/>
          </a:p>
        </p:txBody>
      </p:sp>
      <p:sp>
        <p:nvSpPr>
          <p:cNvPr id="29" name="Segnaposto testo 3">
            <a:extLst>
              <a:ext uri="{FF2B5EF4-FFF2-40B4-BE49-F238E27FC236}">
                <a16:creationId xmlns:a16="http://schemas.microsoft.com/office/drawing/2014/main" xmlns="" id="{47D3BA4D-FA26-44C8-B927-E42CC8E67B79}"/>
              </a:ext>
            </a:extLst>
          </p:cNvPr>
          <p:cNvSpPr>
            <a:spLocks noGrp="1"/>
          </p:cNvSpPr>
          <p:nvPr>
            <p:ph type="body" sz="half" idx="45"/>
          </p:nvPr>
        </p:nvSpPr>
        <p:spPr>
          <a:xfrm>
            <a:off x="7900319" y="3054194"/>
            <a:ext cx="2197045" cy="519503"/>
          </a:xfrm>
        </p:spPr>
        <p:txBody>
          <a:bodyPr lIns="0" tIns="0" rIns="0" bIns="0" rtlCol="0" anchor="t" anchorCtr="0">
            <a:normAutofit/>
          </a:bodyPr>
          <a:lstStyle>
            <a:lvl1pPr marL="0" indent="0" algn="l" defTabSz="914400" rtl="0" eaLnBrk="1" latinLnBrk="0" hangingPunct="1">
              <a:lnSpc>
                <a:spcPct val="100000"/>
              </a:lnSpc>
              <a:spcBef>
                <a:spcPts val="0"/>
              </a:spcBef>
              <a:buFont typeface="Arial" panose="020B0604020202020204" pitchFamily="34" charset="0"/>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30" name="Segnaposto testo 3">
            <a:extLst>
              <a:ext uri="{FF2B5EF4-FFF2-40B4-BE49-F238E27FC236}">
                <a16:creationId xmlns:a16="http://schemas.microsoft.com/office/drawing/2014/main" xmlns=""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Stili del testo</a:t>
            </a:r>
            <a:br>
              <a:rPr lang="it-IT" noProof="0" dirty="0"/>
            </a:br>
            <a:r>
              <a:rPr lang="it-IT" noProof="0" dirty="0"/>
              <a:t>dello schema</a:t>
            </a:r>
          </a:p>
        </p:txBody>
      </p:sp>
      <p:sp>
        <p:nvSpPr>
          <p:cNvPr id="32" name="Segnaposto testo 3">
            <a:extLst>
              <a:ext uri="{FF2B5EF4-FFF2-40B4-BE49-F238E27FC236}">
                <a16:creationId xmlns:a16="http://schemas.microsoft.com/office/drawing/2014/main" xmlns="" id="{55D1A91B-BB99-4DC7-B8F5-55514B49A9D1}"/>
              </a:ext>
            </a:extLst>
          </p:cNvPr>
          <p:cNvSpPr>
            <a:spLocks noGrp="1"/>
          </p:cNvSpPr>
          <p:nvPr>
            <p:ph type="body" sz="half" idx="49"/>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33" name="Segnaposto testo 3">
            <a:extLst>
              <a:ext uri="{FF2B5EF4-FFF2-40B4-BE49-F238E27FC236}">
                <a16:creationId xmlns:a16="http://schemas.microsoft.com/office/drawing/2014/main" xmlns="" id="{FFAB2C75-BBBF-4A4D-A633-7CEFFABAFE32}"/>
              </a:ext>
            </a:extLst>
          </p:cNvPr>
          <p:cNvSpPr>
            <a:spLocks noGrp="1"/>
          </p:cNvSpPr>
          <p:nvPr>
            <p:ph type="body" sz="half" idx="5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it-IT" noProof="0"/>
              <a:t>Fare clic per modificare gli stili del testo dello schema</a:t>
            </a:r>
          </a:p>
        </p:txBody>
      </p:sp>
      <p:sp>
        <p:nvSpPr>
          <p:cNvPr id="34" name="Segnaposto testo 7">
            <a:extLst>
              <a:ext uri="{FF2B5EF4-FFF2-40B4-BE49-F238E27FC236}">
                <a16:creationId xmlns:a16="http://schemas.microsoft.com/office/drawing/2014/main" xmlns=""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it-IT" noProof="0" dirty="0"/>
              <a:t>1</a:t>
            </a:r>
          </a:p>
        </p:txBody>
      </p:sp>
      <p:sp>
        <p:nvSpPr>
          <p:cNvPr id="36" name="Segnaposto testo 7">
            <a:extLst>
              <a:ext uri="{FF2B5EF4-FFF2-40B4-BE49-F238E27FC236}">
                <a16:creationId xmlns:a16="http://schemas.microsoft.com/office/drawing/2014/main" xmlns=""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it-IT" noProof="0" dirty="0"/>
              <a:t>1</a:t>
            </a:r>
          </a:p>
        </p:txBody>
      </p:sp>
      <p:sp>
        <p:nvSpPr>
          <p:cNvPr id="37" name="Segnaposto testo 7">
            <a:extLst>
              <a:ext uri="{FF2B5EF4-FFF2-40B4-BE49-F238E27FC236}">
                <a16:creationId xmlns:a16="http://schemas.microsoft.com/office/drawing/2014/main" xmlns=""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it-IT" noProof="0" dirty="0"/>
              <a:t>1</a:t>
            </a:r>
          </a:p>
        </p:txBody>
      </p:sp>
      <p:sp>
        <p:nvSpPr>
          <p:cNvPr id="39" name="Segnaposto immagine 13">
            <a:extLst>
              <a:ext uri="{FF2B5EF4-FFF2-40B4-BE49-F238E27FC236}">
                <a16:creationId xmlns:a16="http://schemas.microsoft.com/office/drawing/2014/main" xmlns=""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40" name="Segnaposto testo 3">
            <a:extLst>
              <a:ext uri="{FF2B5EF4-FFF2-40B4-BE49-F238E27FC236}">
                <a16:creationId xmlns:a16="http://schemas.microsoft.com/office/drawing/2014/main" xmlns="" id="{315834F5-9ACD-4898-B96E-8C732881FF01}"/>
              </a:ext>
            </a:extLst>
          </p:cNvPr>
          <p:cNvSpPr>
            <a:spLocks noGrp="1"/>
          </p:cNvSpPr>
          <p:nvPr>
            <p:ph type="body" sz="half" idx="50" hasCustomPrompt="1"/>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Modificare gli stili del testo dello schema</a:t>
            </a:r>
          </a:p>
        </p:txBody>
      </p:sp>
      <p:sp>
        <p:nvSpPr>
          <p:cNvPr id="38" name="Titolo 1">
            <a:extLst>
              <a:ext uri="{FF2B5EF4-FFF2-40B4-BE49-F238E27FC236}">
                <a16:creationId xmlns:a16="http://schemas.microsoft.com/office/drawing/2014/main" xmlns=""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it-IT" noProof="0" dirty="0"/>
              <a:t>FARE CLIC PER MODIFICARE</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contenuto e log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xmlns=""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3CF7F729-1298-4F0B-B725-EFAD88305BF0}"/>
              </a:ext>
            </a:extLst>
          </p:cNvPr>
          <p:cNvSpPr>
            <a:spLocks noGrp="1"/>
          </p:cNvSpPr>
          <p:nvPr>
            <p:ph type="title"/>
          </p:nvPr>
        </p:nvSpPr>
        <p:spPr>
          <a:xfrm>
            <a:off x="6433778" y="1514007"/>
            <a:ext cx="4585780" cy="1091078"/>
          </a:xfrm>
        </p:spPr>
        <p:txBody>
          <a:bodyPr lIns="0" tIns="0" rIns="0" bIns="0" rtlCol="0" anchor="b" anchorCtr="0"/>
          <a:lstStyle/>
          <a:p>
            <a:pPr rtl="0"/>
            <a:r>
              <a:rPr lang="it-IT" noProof="0"/>
              <a:t>Fare clic per modificare lo stile del titolo dello schema</a:t>
            </a:r>
            <a:endParaRPr lang="it-IT" noProof="0" dirty="0"/>
          </a:p>
        </p:txBody>
      </p:sp>
      <p:sp>
        <p:nvSpPr>
          <p:cNvPr id="6" name="Segnaposto contenuto 5">
            <a:extLst>
              <a:ext uri="{FF2B5EF4-FFF2-40B4-BE49-F238E27FC236}">
                <a16:creationId xmlns:a16="http://schemas.microsoft.com/office/drawing/2014/main" xmlns="" id="{125E3DF9-29A5-4D11-98E9-191D1E8E9B55}"/>
              </a:ext>
            </a:extLst>
          </p:cNvPr>
          <p:cNvSpPr>
            <a:spLocks noGrp="1"/>
          </p:cNvSpPr>
          <p:nvPr>
            <p:ph sz="quarter" idx="4"/>
          </p:nvPr>
        </p:nvSpPr>
        <p:spPr>
          <a:xfrm>
            <a:off x="6427532" y="2698955"/>
            <a:ext cx="4607015" cy="3136910"/>
          </a:xfrm>
        </p:spPr>
        <p:txBody>
          <a:bodyPr lIns="0" tIns="0" rIns="0" bIns="0" rtlCol="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E941158F-0978-4EF6-B15B-450EFC74762F}" type="datetime1">
              <a:rPr lang="it-IT" noProof="0" smtClean="0"/>
              <a:t>14/07/2022</a:t>
            </a:fld>
            <a:endParaRPr lang="it-IT" noProof="0" dirty="0"/>
          </a:p>
        </p:txBody>
      </p:sp>
      <p:sp>
        <p:nvSpPr>
          <p:cNvPr id="8" name="Segnaposto piè di pa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3" name="Segnaposto immagine 11">
            <a:extLst>
              <a:ext uri="{FF2B5EF4-FFF2-40B4-BE49-F238E27FC236}">
                <a16:creationId xmlns:a16="http://schemas.microsoft.com/office/drawing/2014/main" xmlns="" id="{88687278-82AE-4E5D-96D6-672F8FAFC70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didascalia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xmlns=""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3CF7F729-1298-4F0B-B725-EFAD88305BF0}"/>
              </a:ext>
            </a:extLst>
          </p:cNvPr>
          <p:cNvSpPr>
            <a:spLocks noGrp="1"/>
          </p:cNvSpPr>
          <p:nvPr>
            <p:ph type="title"/>
          </p:nvPr>
        </p:nvSpPr>
        <p:spPr>
          <a:xfrm>
            <a:off x="841500" y="1514007"/>
            <a:ext cx="4585780" cy="1091078"/>
          </a:xfrm>
        </p:spPr>
        <p:txBody>
          <a:bodyPr lIns="0" tIns="0" rIns="0" bIns="0" rtlCol="0" anchor="b" anchorCtr="0"/>
          <a:lstStyle/>
          <a:p>
            <a:pPr rtl="0"/>
            <a:r>
              <a:rPr lang="it-IT" noProof="0"/>
              <a:t>Fare clic per modificare lo stile del titolo dello schema</a:t>
            </a:r>
            <a:endParaRPr lang="it-IT" noProof="0" dirty="0"/>
          </a:p>
        </p:txBody>
      </p:sp>
      <p:sp>
        <p:nvSpPr>
          <p:cNvPr id="6" name="Segnaposto contenuto 5">
            <a:extLst>
              <a:ext uri="{FF2B5EF4-FFF2-40B4-BE49-F238E27FC236}">
                <a16:creationId xmlns:a16="http://schemas.microsoft.com/office/drawing/2014/main" xmlns="" id="{125E3DF9-29A5-4D11-98E9-191D1E8E9B55}"/>
              </a:ext>
            </a:extLst>
          </p:cNvPr>
          <p:cNvSpPr>
            <a:spLocks noGrp="1"/>
          </p:cNvSpPr>
          <p:nvPr>
            <p:ph sz="quarter" idx="4"/>
          </p:nvPr>
        </p:nvSpPr>
        <p:spPr>
          <a:xfrm>
            <a:off x="835254" y="2698955"/>
            <a:ext cx="4607015" cy="3136910"/>
          </a:xfrm>
        </p:spPr>
        <p:txBody>
          <a:bodyPr lIns="0" tIns="0" rIns="0" bIns="0" rtlCol="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xmlns="" id="{7AC8DEE1-3923-45D0-A00B-AD5831D56CF0}"/>
              </a:ext>
            </a:extLst>
          </p:cNvPr>
          <p:cNvSpPr>
            <a:spLocks noGrp="1"/>
          </p:cNvSpPr>
          <p:nvPr>
            <p:ph type="dt" sz="half" idx="10"/>
          </p:nvPr>
        </p:nvSpPr>
        <p:spPr/>
        <p:txBody>
          <a:bodyPr rtlCol="0"/>
          <a:lstStyle/>
          <a:p>
            <a:pPr rtl="0"/>
            <a:fld id="{1802048B-AF17-47A0-9EBE-ECB6F12A20B1}" type="datetime1">
              <a:rPr lang="it-IT" noProof="0" smtClean="0"/>
              <a:t>14/07/2022</a:t>
            </a:fld>
            <a:endParaRPr lang="it-IT" noProof="0" dirty="0"/>
          </a:p>
        </p:txBody>
      </p:sp>
      <p:sp>
        <p:nvSpPr>
          <p:cNvPr id="8" name="Segnaposto piè di pagina 7">
            <a:extLst>
              <a:ext uri="{FF2B5EF4-FFF2-40B4-BE49-F238E27FC236}">
                <a16:creationId xmlns:a16="http://schemas.microsoft.com/office/drawing/2014/main" xmlns="" id="{488EFA31-738D-4389-B010-AFFC2C33FF64}"/>
              </a:ext>
            </a:extLst>
          </p:cNvPr>
          <p:cNvSpPr>
            <a:spLocks noGrp="1"/>
          </p:cNvSpPr>
          <p:nvPr>
            <p:ph type="ftr" sz="quarter" idx="11"/>
          </p:nvPr>
        </p:nvSpPr>
        <p:spPr/>
        <p:txBody>
          <a:bodyPr rtlCol="0"/>
          <a:lstStyle/>
          <a:p>
            <a:pPr rtl="0"/>
            <a:r>
              <a:rPr lang="it-IT" noProof="0" dirty="0"/>
              <a:t>AGGIUNGERE UN PIÈ DI PAGINA</a:t>
            </a:r>
          </a:p>
        </p:txBody>
      </p:sp>
      <p:sp>
        <p:nvSpPr>
          <p:cNvPr id="9" name="Segnaposto numero diapositiva 8">
            <a:extLst>
              <a:ext uri="{FF2B5EF4-FFF2-40B4-BE49-F238E27FC236}">
                <a16:creationId xmlns:a16="http://schemas.microsoft.com/office/drawing/2014/main" xmlns="" id="{F0437203-A295-48FE-B1AD-A4AE4FD1FFA2}"/>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2" name="Segnaposto immagine 11">
            <a:extLst>
              <a:ext uri="{FF2B5EF4-FFF2-40B4-BE49-F238E27FC236}">
                <a16:creationId xmlns:a16="http://schemas.microsoft.com/office/drawing/2014/main" xmlns="" id="{A5EF6E06-1E31-4D29-80D8-1A734B231810}"/>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icone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5" name="Rettangolo 24">
            <a:extLst>
              <a:ext uri="{FF2B5EF4-FFF2-40B4-BE49-F238E27FC236}">
                <a16:creationId xmlns:a16="http://schemas.microsoft.com/office/drawing/2014/main" xmlns=""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8127212" cy="554400"/>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F645E454-DDC7-47B1-8199-44FA208E08A0}"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1" name="Segnaposto testo 2">
            <a:extLst>
              <a:ext uri="{FF2B5EF4-FFF2-40B4-BE49-F238E27FC236}">
                <a16:creationId xmlns:a16="http://schemas.microsoft.com/office/drawing/2014/main" xmlns="" id="{3F720B3A-B1A7-4004-BD9A-BB135B2B9AE9}"/>
              </a:ext>
            </a:extLst>
          </p:cNvPr>
          <p:cNvSpPr>
            <a:spLocks noGrp="1"/>
          </p:cNvSpPr>
          <p:nvPr>
            <p:ph type="body" idx="1" hasCustomPrompt="1"/>
          </p:nvPr>
        </p:nvSpPr>
        <p:spPr>
          <a:xfrm>
            <a:off x="836614"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2" name="Segnaposto testo 11">
            <a:extLst>
              <a:ext uri="{FF2B5EF4-FFF2-40B4-BE49-F238E27FC236}">
                <a16:creationId xmlns:a16="http://schemas.microsoft.com/office/drawing/2014/main" xmlns="" id="{122364AD-425B-49F5-828E-637D0183693D}"/>
              </a:ext>
            </a:extLst>
          </p:cNvPr>
          <p:cNvSpPr>
            <a:spLocks noGrp="1"/>
          </p:cNvSpPr>
          <p:nvPr>
            <p:ph type="body" sz="quarter" idx="14"/>
          </p:nvPr>
        </p:nvSpPr>
        <p:spPr>
          <a:xfrm>
            <a:off x="836614"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3" name="Segnaposto testo 2">
            <a:extLst>
              <a:ext uri="{FF2B5EF4-FFF2-40B4-BE49-F238E27FC236}">
                <a16:creationId xmlns:a16="http://schemas.microsoft.com/office/drawing/2014/main" xmlns="" id="{1A086FCF-DB15-4696-80F9-5F48426CE837}"/>
              </a:ext>
            </a:extLst>
          </p:cNvPr>
          <p:cNvSpPr>
            <a:spLocks noGrp="1"/>
          </p:cNvSpPr>
          <p:nvPr>
            <p:ph type="body" idx="37" hasCustomPrompt="1"/>
          </p:nvPr>
        </p:nvSpPr>
        <p:spPr>
          <a:xfrm>
            <a:off x="3623390"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4" name="Segnaposto testo 11">
            <a:extLst>
              <a:ext uri="{FF2B5EF4-FFF2-40B4-BE49-F238E27FC236}">
                <a16:creationId xmlns:a16="http://schemas.microsoft.com/office/drawing/2014/main" xmlns="" id="{6DC38AB5-30F7-45B7-9FD0-AFBD09BA11DD}"/>
              </a:ext>
            </a:extLst>
          </p:cNvPr>
          <p:cNvSpPr>
            <a:spLocks noGrp="1"/>
          </p:cNvSpPr>
          <p:nvPr>
            <p:ph type="body" sz="quarter" idx="38"/>
          </p:nvPr>
        </p:nvSpPr>
        <p:spPr>
          <a:xfrm>
            <a:off x="3623390"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5" name="Segnaposto tes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6410166"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6410166"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9196942"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8" name="Segnaposto testo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9196942"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1" name="Segnaposto immagine 20">
            <a:extLst>
              <a:ext uri="{FF2B5EF4-FFF2-40B4-BE49-F238E27FC236}">
                <a16:creationId xmlns:a16="http://schemas.microsoft.com/office/drawing/2014/main" xmlns="" id="{6D9E3969-277E-442F-A61A-B5F910626BF2}"/>
              </a:ext>
            </a:extLst>
          </p:cNvPr>
          <p:cNvSpPr>
            <a:spLocks noGrp="1"/>
          </p:cNvSpPr>
          <p:nvPr>
            <p:ph type="pic" sz="quarter" idx="48"/>
          </p:nvPr>
        </p:nvSpPr>
        <p:spPr>
          <a:xfrm>
            <a:off x="839788" y="2446953"/>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2" name="Segnaposto immagine 20">
            <a:extLst>
              <a:ext uri="{FF2B5EF4-FFF2-40B4-BE49-F238E27FC236}">
                <a16:creationId xmlns:a16="http://schemas.microsoft.com/office/drawing/2014/main" xmlns="" id="{604A078C-C27C-43BF-AD80-27BC78DCBCCB}"/>
              </a:ext>
            </a:extLst>
          </p:cNvPr>
          <p:cNvSpPr>
            <a:spLocks noGrp="1"/>
          </p:cNvSpPr>
          <p:nvPr>
            <p:ph type="pic" sz="quarter" idx="49"/>
          </p:nvPr>
        </p:nvSpPr>
        <p:spPr>
          <a:xfrm>
            <a:off x="3625506" y="2446953"/>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3" name="Segnaposto immagine 20">
            <a:extLst>
              <a:ext uri="{FF2B5EF4-FFF2-40B4-BE49-F238E27FC236}">
                <a16:creationId xmlns:a16="http://schemas.microsoft.com/office/drawing/2014/main" xmlns="" id="{3790D791-9C4C-4EAC-8EC6-2B8F7529A0A0}"/>
              </a:ext>
            </a:extLst>
          </p:cNvPr>
          <p:cNvSpPr>
            <a:spLocks noGrp="1"/>
          </p:cNvSpPr>
          <p:nvPr>
            <p:ph type="pic" sz="quarter" idx="50"/>
          </p:nvPr>
        </p:nvSpPr>
        <p:spPr>
          <a:xfrm>
            <a:off x="6411224" y="2446953"/>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4" name="Segnaposto immagine 20">
            <a:extLst>
              <a:ext uri="{FF2B5EF4-FFF2-40B4-BE49-F238E27FC236}">
                <a16:creationId xmlns:a16="http://schemas.microsoft.com/office/drawing/2014/main" xmlns="" id="{04DD07A0-DC68-453E-B928-953969C06860}"/>
              </a:ext>
            </a:extLst>
          </p:cNvPr>
          <p:cNvSpPr>
            <a:spLocks noGrp="1"/>
          </p:cNvSpPr>
          <p:nvPr>
            <p:ph type="pic" sz="quarter" idx="51"/>
          </p:nvPr>
        </p:nvSpPr>
        <p:spPr>
          <a:xfrm>
            <a:off x="9196942" y="2446953"/>
            <a:ext cx="1069848" cy="795528"/>
          </a:xfrm>
        </p:spPr>
        <p:txBody>
          <a:bodyPr rtlCol="0" anchor="ctr" anchorCtr="0">
            <a:noAutofit/>
          </a:bodyPr>
          <a:lstStyle>
            <a:lvl1pPr marL="0" indent="0" algn="ctr">
              <a:buNone/>
              <a:defRPr sz="1400"/>
            </a:lvl1pPr>
          </a:lstStyle>
          <a:p>
            <a:pPr rtl="0"/>
            <a:r>
              <a:rPr lang="it-IT" noProof="0"/>
              <a:t>Fare clic sull'icona per inserire un'immagine</a:t>
            </a:r>
            <a:endParaRPr lang="it-IT" noProof="0" dirty="0"/>
          </a:p>
        </p:txBody>
      </p:sp>
      <p:sp>
        <p:nvSpPr>
          <p:cNvPr id="26" name="Segnaposto immagine 11">
            <a:extLst>
              <a:ext uri="{FF2B5EF4-FFF2-40B4-BE49-F238E27FC236}">
                <a16:creationId xmlns:a16="http://schemas.microsoft.com/office/drawing/2014/main" xmlns="" id="{0EE565DC-46C2-4F46-AFCF-D7D77AF99B04}"/>
              </a:ext>
            </a:extLst>
          </p:cNvPr>
          <p:cNvSpPr>
            <a:spLocks noGrp="1"/>
          </p:cNvSpPr>
          <p:nvPr>
            <p:ph type="pic" sz="quarter" idx="52"/>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monitor e contenu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2" name="Rettangolo 21">
            <a:extLst>
              <a:ext uri="{FF2B5EF4-FFF2-40B4-BE49-F238E27FC236}">
                <a16:creationId xmlns:a16="http://schemas.microsoft.com/office/drawing/2014/main" xmlns=""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41248" y="805472"/>
            <a:ext cx="8127212"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812C7FF1-5E61-4227-8753-FE05C575A914}"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6410166"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6410166"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9196942"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8" name="Segnaposto testo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9196942"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8" name="Rettangolo 7">
            <a:extLst>
              <a:ext uri="{FF2B5EF4-FFF2-40B4-BE49-F238E27FC236}">
                <a16:creationId xmlns:a16="http://schemas.microsoft.com/office/drawing/2014/main" xmlns=""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xmlns=""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0" name="Segnaposto immagine 20">
            <a:extLst>
              <a:ext uri="{FF2B5EF4-FFF2-40B4-BE49-F238E27FC236}">
                <a16:creationId xmlns:a16="http://schemas.microsoft.com/office/drawing/2014/main" xmlns="" id="{9F34831C-234C-4CF5-969E-2D5618BDBB33}"/>
              </a:ext>
            </a:extLst>
          </p:cNvPr>
          <p:cNvSpPr>
            <a:spLocks noGrp="1"/>
          </p:cNvSpPr>
          <p:nvPr>
            <p:ph type="pic" sz="quarter" idx="50"/>
          </p:nvPr>
        </p:nvSpPr>
        <p:spPr>
          <a:xfrm>
            <a:off x="6411224" y="2623415"/>
            <a:ext cx="1069848" cy="795528"/>
          </a:xfrm>
        </p:spPr>
        <p:txBody>
          <a:bodyPr rtlCol="0" anchor="ctr" anchorCtr="0">
            <a:no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21" name="Segnaposto immagine 20">
            <a:extLst>
              <a:ext uri="{FF2B5EF4-FFF2-40B4-BE49-F238E27FC236}">
                <a16:creationId xmlns:a16="http://schemas.microsoft.com/office/drawing/2014/main" xmlns="" id="{0F7D067F-9653-4BC2-A7E9-BE894EC5E2F6}"/>
              </a:ext>
            </a:extLst>
          </p:cNvPr>
          <p:cNvSpPr>
            <a:spLocks noGrp="1"/>
          </p:cNvSpPr>
          <p:nvPr>
            <p:ph type="pic" sz="quarter" idx="51"/>
          </p:nvPr>
        </p:nvSpPr>
        <p:spPr>
          <a:xfrm>
            <a:off x="9196942" y="2623415"/>
            <a:ext cx="1069848" cy="795528"/>
          </a:xfrm>
        </p:spPr>
        <p:txBody>
          <a:bodyPr rtlCol="0" anchor="ctr" anchorCtr="0">
            <a:noAutofit/>
          </a:bodyPr>
          <a:lstStyle>
            <a:lvl1pPr marL="0" indent="0" algn="ctr">
              <a:buNone/>
              <a:defRPr sz="1400">
                <a:solidFill>
                  <a:schemeClr val="bg1"/>
                </a:solidFill>
              </a:defRPr>
            </a:lvl1pPr>
          </a:lstStyle>
          <a:p>
            <a:pPr rtl="0"/>
            <a:r>
              <a:rPr lang="it-IT" noProof="0"/>
              <a:t>Fare clic sull'icona per inserire un'immagine</a:t>
            </a:r>
            <a:endParaRPr lang="it-IT" noProof="0" dirty="0"/>
          </a:p>
        </p:txBody>
      </p:sp>
      <p:sp>
        <p:nvSpPr>
          <p:cNvPr id="11" name="Segnaposto immagine 10">
            <a:extLst>
              <a:ext uri="{FF2B5EF4-FFF2-40B4-BE49-F238E27FC236}">
                <a16:creationId xmlns:a16="http://schemas.microsoft.com/office/drawing/2014/main" xmlns=""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rtlCol="0" anchor="ctr" anchorCtr="0">
            <a:normAutofit/>
          </a:bodyPr>
          <a:lstStyle>
            <a:lvl1pPr marL="0" indent="0" algn="ctr">
              <a:buNone/>
              <a:defRPr sz="1400">
                <a:solidFill>
                  <a:schemeClr val="tx2"/>
                </a:solidFill>
              </a:defRPr>
            </a:lvl1pPr>
          </a:lstStyle>
          <a:p>
            <a:pPr rtl="0"/>
            <a:r>
              <a:rPr lang="it-IT" noProof="0"/>
              <a:t>Fare clic sull'icona per inserire un'immagine</a:t>
            </a:r>
            <a:endParaRPr lang="it-IT" noProof="0" dirty="0"/>
          </a:p>
        </p:txBody>
      </p:sp>
      <p:sp>
        <p:nvSpPr>
          <p:cNvPr id="23" name="Segnaposto immagine 11">
            <a:extLst>
              <a:ext uri="{FF2B5EF4-FFF2-40B4-BE49-F238E27FC236}">
                <a16:creationId xmlns:a16="http://schemas.microsoft.com/office/drawing/2014/main" xmlns="" id="{7EF3BAF8-222C-4E67-B4CF-081E9C0720A7}"/>
              </a:ext>
            </a:extLst>
          </p:cNvPr>
          <p:cNvSpPr>
            <a:spLocks noGrp="1"/>
          </p:cNvSpPr>
          <p:nvPr>
            <p:ph type="pic" sz="quarter" idx="53"/>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itol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9" name="Rettangolo 8">
            <a:extLst>
              <a:ext uri="{FF2B5EF4-FFF2-40B4-BE49-F238E27FC236}">
                <a16:creationId xmlns:a16="http://schemas.microsoft.com/office/drawing/2014/main" xmlns=""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3467100" y="5349048"/>
            <a:ext cx="5257800" cy="552848"/>
          </a:xfrm>
        </p:spPr>
        <p:txBody>
          <a:bodyPr lIns="0" tIns="0" rIns="0" bIns="0" rtlCol="0" anchor="b" anchorCtr="0"/>
          <a:lstStyle>
            <a:lvl1pPr algn="ctr">
              <a:defRPr/>
            </a:lvl1pPr>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1445F5C1-5801-4E73-AA2B-8CC623EAE2E5}"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7" name="Segnaposto immagine 11">
            <a:extLst>
              <a:ext uri="{FF2B5EF4-FFF2-40B4-BE49-F238E27FC236}">
                <a16:creationId xmlns:a16="http://schemas.microsoft.com/office/drawing/2014/main" xmlns="" id="{E705CC21-80AA-488E-B95D-0E00300A05CF}"/>
              </a:ext>
            </a:extLst>
          </p:cNvPr>
          <p:cNvSpPr>
            <a:spLocks noGrp="1"/>
          </p:cNvSpPr>
          <p:nvPr>
            <p:ph type="pic" sz="quarter" idx="13"/>
          </p:nvPr>
        </p:nvSpPr>
        <p:spPr>
          <a:xfrm>
            <a:off x="4902600" y="868645"/>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tre contenuti">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xmlns=""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0" name="Rettangolo 19">
            <a:extLst>
              <a:ext uri="{FF2B5EF4-FFF2-40B4-BE49-F238E27FC236}">
                <a16:creationId xmlns:a16="http://schemas.microsoft.com/office/drawing/2014/main" xmlns=""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6" name="Rettangolo 5">
            <a:extLst>
              <a:ext uri="{FF2B5EF4-FFF2-40B4-BE49-F238E27FC236}">
                <a16:creationId xmlns:a16="http://schemas.microsoft.com/office/drawing/2014/main" xmlns=""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a:extLst>
              <a:ext uri="{FF2B5EF4-FFF2-40B4-BE49-F238E27FC236}">
                <a16:creationId xmlns:a16="http://schemas.microsoft.com/office/drawing/2014/main" xmlns="" id="{44B0B20C-63A0-49A1-A09F-99F86387E48E}"/>
              </a:ext>
            </a:extLst>
          </p:cNvPr>
          <p:cNvSpPr>
            <a:spLocks noGrp="1"/>
          </p:cNvSpPr>
          <p:nvPr>
            <p:ph type="title"/>
          </p:nvPr>
        </p:nvSpPr>
        <p:spPr>
          <a:xfrm>
            <a:off x="838200" y="805472"/>
            <a:ext cx="7599790" cy="552848"/>
          </a:xfrm>
        </p:spPr>
        <p:txBody>
          <a:bodyPr lIns="0" tIns="0" rIns="0" bIns="0" rtlCol="0" anchor="b" anchorCtr="0"/>
          <a:lstStyle/>
          <a:p>
            <a:pPr rtl="0"/>
            <a:r>
              <a:rPr lang="it-IT" noProof="0"/>
              <a:t>Fare clic per modificare lo stile del titolo dello schema</a:t>
            </a:r>
            <a:endParaRPr lang="it-IT" noProof="0" dirty="0"/>
          </a:p>
        </p:txBody>
      </p:sp>
      <p:sp>
        <p:nvSpPr>
          <p:cNvPr id="3" name="Segnaposto data 2">
            <a:extLst>
              <a:ext uri="{FF2B5EF4-FFF2-40B4-BE49-F238E27FC236}">
                <a16:creationId xmlns:a16="http://schemas.microsoft.com/office/drawing/2014/main" xmlns="" id="{847A35AD-A6B0-4735-8919-A2B1FC60B311}"/>
              </a:ext>
            </a:extLst>
          </p:cNvPr>
          <p:cNvSpPr>
            <a:spLocks noGrp="1"/>
          </p:cNvSpPr>
          <p:nvPr>
            <p:ph type="dt" sz="half" idx="10"/>
          </p:nvPr>
        </p:nvSpPr>
        <p:spPr/>
        <p:txBody>
          <a:bodyPr rtlCol="0"/>
          <a:lstStyle/>
          <a:p>
            <a:pPr rtl="0"/>
            <a:fld id="{A8E7F92B-8235-4054-80CC-6C23497170D4}" type="datetime1">
              <a:rPr lang="it-IT" noProof="0" smtClean="0"/>
              <a:t>14/07/2022</a:t>
            </a:fld>
            <a:endParaRPr lang="it-IT" noProof="0" dirty="0"/>
          </a:p>
        </p:txBody>
      </p:sp>
      <p:sp>
        <p:nvSpPr>
          <p:cNvPr id="4" name="Segnaposto piè di pagina 3">
            <a:extLst>
              <a:ext uri="{FF2B5EF4-FFF2-40B4-BE49-F238E27FC236}">
                <a16:creationId xmlns:a16="http://schemas.microsoft.com/office/drawing/2014/main" xmlns="" id="{084BB4B8-6523-4A06-BB13-F2DFA9ADC904}"/>
              </a:ext>
            </a:extLst>
          </p:cNvPr>
          <p:cNvSpPr>
            <a:spLocks noGrp="1"/>
          </p:cNvSpPr>
          <p:nvPr>
            <p:ph type="ftr" sz="quarter" idx="11"/>
          </p:nvPr>
        </p:nvSpPr>
        <p:spPr/>
        <p:txBody>
          <a:bodyPr rtlCol="0"/>
          <a:lstStyle/>
          <a:p>
            <a:pPr rtl="0"/>
            <a:r>
              <a:rPr lang="it-IT" noProof="0" dirty="0"/>
              <a:t>AGGIUNGERE UN PIÈ DI PAGINA</a:t>
            </a:r>
          </a:p>
        </p:txBody>
      </p:sp>
      <p:sp>
        <p:nvSpPr>
          <p:cNvPr id="5" name="Segnaposto numero diapositiva 4">
            <a:extLst>
              <a:ext uri="{FF2B5EF4-FFF2-40B4-BE49-F238E27FC236}">
                <a16:creationId xmlns:a16="http://schemas.microsoft.com/office/drawing/2014/main" xmlns="" id="{E6BF61A0-C10F-465A-995A-A16687B4BD2C}"/>
              </a:ext>
            </a:extLst>
          </p:cNvPr>
          <p:cNvSpPr>
            <a:spLocks noGrp="1"/>
          </p:cNvSpPr>
          <p:nvPr>
            <p:ph type="sldNum" sz="quarter" idx="12"/>
          </p:nvPr>
        </p:nvSpPr>
        <p:spPr/>
        <p:txBody>
          <a:bodyPr rtlCol="0"/>
          <a:lstStyle/>
          <a:p>
            <a:pPr rtl="0"/>
            <a:fld id="{4950F5D8-22E1-4015-8661-E5B1FD28C2DE}" type="slidenum">
              <a:rPr lang="it-IT" noProof="0" smtClean="0"/>
              <a:t>‹N›</a:t>
            </a:fld>
            <a:endParaRPr lang="it-IT" noProof="0" dirty="0"/>
          </a:p>
        </p:txBody>
      </p:sp>
      <p:sp>
        <p:nvSpPr>
          <p:cNvPr id="15" name="Segnaposto testo 2">
            <a:extLst>
              <a:ext uri="{FF2B5EF4-FFF2-40B4-BE49-F238E27FC236}">
                <a16:creationId xmlns:a16="http://schemas.microsoft.com/office/drawing/2014/main" xmlns="" id="{FC1C00E5-E205-47D3-ACCC-BA3FDBF71013}"/>
              </a:ext>
            </a:extLst>
          </p:cNvPr>
          <p:cNvSpPr>
            <a:spLocks noGrp="1"/>
          </p:cNvSpPr>
          <p:nvPr>
            <p:ph type="body" idx="41" hasCustomPrompt="1"/>
          </p:nvPr>
        </p:nvSpPr>
        <p:spPr>
          <a:xfrm>
            <a:off x="836613"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6" name="Segnaposto testo 11">
            <a:extLst>
              <a:ext uri="{FF2B5EF4-FFF2-40B4-BE49-F238E27FC236}">
                <a16:creationId xmlns:a16="http://schemas.microsoft.com/office/drawing/2014/main" xmlns="" id="{CC501F77-56D4-49F2-9772-EE01ACF5274B}"/>
              </a:ext>
            </a:extLst>
          </p:cNvPr>
          <p:cNvSpPr>
            <a:spLocks noGrp="1"/>
          </p:cNvSpPr>
          <p:nvPr>
            <p:ph type="body" sz="quarter" idx="42"/>
          </p:nvPr>
        </p:nvSpPr>
        <p:spPr>
          <a:xfrm>
            <a:off x="836613"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7" name="Segnaposto testo 2">
            <a:extLst>
              <a:ext uri="{FF2B5EF4-FFF2-40B4-BE49-F238E27FC236}">
                <a16:creationId xmlns:a16="http://schemas.microsoft.com/office/drawing/2014/main" xmlns="" id="{FFB1E7A4-4985-48C1-B72F-4B1715915B45}"/>
              </a:ext>
            </a:extLst>
          </p:cNvPr>
          <p:cNvSpPr>
            <a:spLocks noGrp="1"/>
          </p:cNvSpPr>
          <p:nvPr>
            <p:ph type="body" idx="45" hasCustomPrompt="1"/>
          </p:nvPr>
        </p:nvSpPr>
        <p:spPr>
          <a:xfrm>
            <a:off x="4637302"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18" name="Segnaposto testo 11">
            <a:extLst>
              <a:ext uri="{FF2B5EF4-FFF2-40B4-BE49-F238E27FC236}">
                <a16:creationId xmlns:a16="http://schemas.microsoft.com/office/drawing/2014/main" xmlns="" id="{13613D75-4050-4984-9168-DAD425D6D6AC}"/>
              </a:ext>
            </a:extLst>
          </p:cNvPr>
          <p:cNvSpPr>
            <a:spLocks noGrp="1"/>
          </p:cNvSpPr>
          <p:nvPr>
            <p:ph type="body" sz="quarter" idx="46"/>
          </p:nvPr>
        </p:nvSpPr>
        <p:spPr>
          <a:xfrm>
            <a:off x="4637302"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19" name="Segnaposto testo 11">
            <a:extLst>
              <a:ext uri="{FF2B5EF4-FFF2-40B4-BE49-F238E27FC236}">
                <a16:creationId xmlns:a16="http://schemas.microsoft.com/office/drawing/2014/main" xmlns="" id="{6E425E0E-28A3-4830-99E8-D93E5B20E77C}"/>
              </a:ext>
            </a:extLst>
          </p:cNvPr>
          <p:cNvSpPr>
            <a:spLocks noGrp="1"/>
          </p:cNvSpPr>
          <p:nvPr>
            <p:ph type="body" sz="quarter" idx="47"/>
          </p:nvPr>
        </p:nvSpPr>
        <p:spPr>
          <a:xfrm>
            <a:off x="836613" y="1392449"/>
            <a:ext cx="8128799" cy="1234205"/>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3" name="Segnaposto testo 2">
            <a:extLst>
              <a:ext uri="{FF2B5EF4-FFF2-40B4-BE49-F238E27FC236}">
                <a16:creationId xmlns:a16="http://schemas.microsoft.com/office/drawing/2014/main" xmlns="" id="{04C738A8-00FA-480E-9730-8625B9F8CF66}"/>
              </a:ext>
            </a:extLst>
          </p:cNvPr>
          <p:cNvSpPr>
            <a:spLocks noGrp="1"/>
          </p:cNvSpPr>
          <p:nvPr>
            <p:ph type="body" idx="48" hasCustomPrompt="1"/>
          </p:nvPr>
        </p:nvSpPr>
        <p:spPr>
          <a:xfrm>
            <a:off x="8437990"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dirty="0"/>
              <a:t>Modificare il testo</a:t>
            </a:r>
          </a:p>
        </p:txBody>
      </p:sp>
      <p:sp>
        <p:nvSpPr>
          <p:cNvPr id="24" name="Segnaposto testo 11">
            <a:extLst>
              <a:ext uri="{FF2B5EF4-FFF2-40B4-BE49-F238E27FC236}">
                <a16:creationId xmlns:a16="http://schemas.microsoft.com/office/drawing/2014/main" xmlns="" id="{A7347BFF-8FB8-4EF0-81EE-3A9E7C6F236F}"/>
              </a:ext>
            </a:extLst>
          </p:cNvPr>
          <p:cNvSpPr>
            <a:spLocks noGrp="1"/>
          </p:cNvSpPr>
          <p:nvPr>
            <p:ph type="body" sz="quarter" idx="49"/>
          </p:nvPr>
        </p:nvSpPr>
        <p:spPr>
          <a:xfrm>
            <a:off x="8437990"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it-IT" noProof="0"/>
              <a:t>Fare clic per modificare gli stili del testo dello schema</a:t>
            </a:r>
          </a:p>
        </p:txBody>
      </p:sp>
      <p:sp>
        <p:nvSpPr>
          <p:cNvPr id="21" name="Segnaposto immagine 11">
            <a:extLst>
              <a:ext uri="{FF2B5EF4-FFF2-40B4-BE49-F238E27FC236}">
                <a16:creationId xmlns:a16="http://schemas.microsoft.com/office/drawing/2014/main" xmlns="" id="{7555D5F3-897A-4180-AC97-B866E5BBB2EF}"/>
              </a:ext>
            </a:extLst>
          </p:cNvPr>
          <p:cNvSpPr>
            <a:spLocks noGrp="1"/>
          </p:cNvSpPr>
          <p:nvPr>
            <p:ph type="pic" sz="quarter" idx="50"/>
          </p:nvPr>
        </p:nvSpPr>
        <p:spPr>
          <a:xfrm>
            <a:off x="9441997"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it-IT" noProof="0" dirty="0"/>
              <a:t>Fare clic per modificare lo stile del titolo dello schema</a:t>
            </a:r>
          </a:p>
        </p:txBody>
      </p:sp>
      <p:sp>
        <p:nvSpPr>
          <p:cNvPr id="3" name="Segnaposto testo 2">
            <a:extLst>
              <a:ext uri="{FF2B5EF4-FFF2-40B4-BE49-F238E27FC236}">
                <a16:creationId xmlns:a16="http://schemas.microsoft.com/office/drawing/2014/main" xmlns=""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a:extLst>
              <a:ext uri="{FF2B5EF4-FFF2-40B4-BE49-F238E27FC236}">
                <a16:creationId xmlns:a16="http://schemas.microsoft.com/office/drawing/2014/main" xmlns=""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fld id="{36CF8A07-0977-4292-B242-27132DE43635}" type="datetime1">
              <a:rPr lang="it-IT" noProof="0" smtClean="0"/>
              <a:t>14/07/2022</a:t>
            </a:fld>
            <a:endParaRPr lang="it-IT" noProof="0" dirty="0"/>
          </a:p>
        </p:txBody>
      </p:sp>
      <p:sp>
        <p:nvSpPr>
          <p:cNvPr id="5" name="Segnaposto piè di pagina 4">
            <a:extLst>
              <a:ext uri="{FF2B5EF4-FFF2-40B4-BE49-F238E27FC236}">
                <a16:creationId xmlns:a16="http://schemas.microsoft.com/office/drawing/2014/main" xmlns=""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r>
              <a:rPr lang="it-IT" noProof="0" dirty="0"/>
              <a:t>AGGIUNGERE UN PIÈ DI PAGINA</a:t>
            </a:r>
          </a:p>
        </p:txBody>
      </p:sp>
      <p:sp>
        <p:nvSpPr>
          <p:cNvPr id="6" name="Segnaposto numero diapositiva 5">
            <a:extLst>
              <a:ext uri="{FF2B5EF4-FFF2-40B4-BE49-F238E27FC236}">
                <a16:creationId xmlns:a16="http://schemas.microsoft.com/office/drawing/2014/main" xmlns=""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pPr rtl="0"/>
            <a:fld id="{4950F5D8-22E1-4015-8661-E5B1FD28C2DE}" type="slidenum">
              <a:rPr lang="it-IT" noProof="0" smtClean="0"/>
              <a:pPr/>
              <a:t>‹N›</a:t>
            </a:fld>
            <a:endParaRPr lang="it-IT"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136ADA7-71A1-44A8-81BF-1B6CACFB7577}"/>
              </a:ext>
            </a:extLst>
          </p:cNvPr>
          <p:cNvSpPr>
            <a:spLocks noGrp="1"/>
          </p:cNvSpPr>
          <p:nvPr>
            <p:ph type="ctrTitle"/>
          </p:nvPr>
        </p:nvSpPr>
        <p:spPr>
          <a:xfrm>
            <a:off x="3581400" y="1377358"/>
            <a:ext cx="5020056" cy="2950075"/>
          </a:xfrm>
        </p:spPr>
        <p:txBody>
          <a:bodyPr rtlCol="0">
            <a:normAutofit fontScale="90000"/>
          </a:bodyPr>
          <a:lstStyle/>
          <a:p>
            <a:pPr rtl="0"/>
            <a:r>
              <a:rPr lang="it-IT" dirty="0"/>
              <a:t>Piano di azione nazionale pluriennale 2021-2025</a:t>
            </a:r>
          </a:p>
        </p:txBody>
      </p:sp>
      <p:sp>
        <p:nvSpPr>
          <p:cNvPr id="3" name="Sottotitolo 2">
            <a:extLst>
              <a:ext uri="{FF2B5EF4-FFF2-40B4-BE49-F238E27FC236}">
                <a16:creationId xmlns:a16="http://schemas.microsoft.com/office/drawing/2014/main" xmlns="" id="{977C4633-7458-4F99-83F4-CB5107BC263B}"/>
              </a:ext>
            </a:extLst>
          </p:cNvPr>
          <p:cNvSpPr>
            <a:spLocks noGrp="1"/>
          </p:cNvSpPr>
          <p:nvPr>
            <p:ph type="subTitle" idx="1"/>
          </p:nvPr>
        </p:nvSpPr>
        <p:spPr>
          <a:xfrm>
            <a:off x="1093694" y="4653445"/>
            <a:ext cx="9789459" cy="827197"/>
          </a:xfrm>
        </p:spPr>
        <p:txBody>
          <a:bodyPr rtlCol="0">
            <a:normAutofit/>
          </a:bodyPr>
          <a:lstStyle/>
          <a:p>
            <a:pPr rtl="0"/>
            <a:r>
              <a:rPr lang="it-IT" b="1" dirty="0"/>
              <a:t>Deliberazione del Consiglio dei Ministri del 5 ottobre 2021</a:t>
            </a:r>
          </a:p>
        </p:txBody>
      </p:sp>
      <p:sp>
        <p:nvSpPr>
          <p:cNvPr id="6" name="CasellaDiTesto 5">
            <a:extLst>
              <a:ext uri="{FF2B5EF4-FFF2-40B4-BE49-F238E27FC236}">
                <a16:creationId xmlns:a16="http://schemas.microsoft.com/office/drawing/2014/main" xmlns="" id="{B713AD9D-9AD0-4EDF-9838-C4EE6449E42E}"/>
              </a:ext>
            </a:extLst>
          </p:cNvPr>
          <p:cNvSpPr txBox="1"/>
          <p:nvPr/>
        </p:nvSpPr>
        <p:spPr>
          <a:xfrm>
            <a:off x="0" y="573740"/>
            <a:ext cx="12192000" cy="461665"/>
          </a:xfrm>
          <a:prstGeom prst="rect">
            <a:avLst/>
          </a:prstGeom>
          <a:noFill/>
        </p:spPr>
        <p:txBody>
          <a:bodyPr wrap="square" rtlCol="0">
            <a:spAutoFit/>
          </a:bodyPr>
          <a:lstStyle/>
          <a:p>
            <a:r>
              <a:rPr lang="it-IT" sz="2400" b="1" dirty="0">
                <a:solidFill>
                  <a:schemeClr val="bg1"/>
                </a:solidFill>
              </a:rPr>
              <a:t>Fondo nazionale per il sistema integrato di educazione e di istruzione dalla nascita ai sei anni</a:t>
            </a:r>
          </a:p>
        </p:txBody>
      </p:sp>
      <p:pic>
        <p:nvPicPr>
          <p:cNvPr id="7" name="Immagine 6">
            <a:extLst>
              <a:ext uri="{FF2B5EF4-FFF2-40B4-BE49-F238E27FC236}">
                <a16:creationId xmlns:a16="http://schemas.microsoft.com/office/drawing/2014/main" xmlns="" id="{FD03465E-8941-4BF2-B9AE-33A8CFD347D4}"/>
              </a:ext>
            </a:extLst>
          </p:cNvPr>
          <p:cNvPicPr>
            <a:picLocks noChangeAspect="1"/>
          </p:cNvPicPr>
          <p:nvPr/>
        </p:nvPicPr>
        <p:blipFill>
          <a:blip r:embed="rId3"/>
          <a:stretch>
            <a:fillRect/>
          </a:stretch>
        </p:blipFill>
        <p:spPr>
          <a:xfrm>
            <a:off x="4011616" y="5495906"/>
            <a:ext cx="4159624" cy="1362094"/>
          </a:xfrm>
          <a:prstGeom prst="rect">
            <a:avLst/>
          </a:prstGeom>
          <a:solidFill>
            <a:schemeClr val="bg1"/>
          </a:solidFill>
        </p:spPr>
      </p:pic>
    </p:spTree>
    <p:extLst>
      <p:ext uri="{BB962C8B-B14F-4D97-AF65-F5344CB8AC3E}">
        <p14:creationId xmlns:p14="http://schemas.microsoft.com/office/powerpoint/2010/main" val="99226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ttotitolo 6">
            <a:extLst>
              <a:ext uri="{FF2B5EF4-FFF2-40B4-BE49-F238E27FC236}">
                <a16:creationId xmlns:a16="http://schemas.microsoft.com/office/drawing/2014/main" xmlns="" id="{FA7655FA-C53D-4FB0-9C00-53DFADE92015}"/>
              </a:ext>
            </a:extLst>
          </p:cNvPr>
          <p:cNvSpPr>
            <a:spLocks noGrp="1"/>
          </p:cNvSpPr>
          <p:nvPr>
            <p:ph type="subTitle" idx="1"/>
          </p:nvPr>
        </p:nvSpPr>
        <p:spPr>
          <a:xfrm>
            <a:off x="6885297" y="913270"/>
            <a:ext cx="5306703" cy="5362024"/>
          </a:xfrm>
        </p:spPr>
        <p:txBody>
          <a:bodyPr rtlCol="0">
            <a:normAutofit/>
          </a:bodyPr>
          <a:lstStyle/>
          <a:p>
            <a:pPr algn="l" rtl="0"/>
            <a:r>
              <a:rPr lang="it-IT" b="1" dirty="0"/>
              <a:t>Legge 15 luglio 2015, n. 107 (commi 180-181)</a:t>
            </a:r>
          </a:p>
          <a:p>
            <a:pPr algn="l" rtl="0"/>
            <a:r>
              <a:rPr lang="it-IT" b="1" dirty="0"/>
              <a:t>Decreto legislativo 13 aprile 2017, n. 65</a:t>
            </a:r>
          </a:p>
          <a:p>
            <a:pPr algn="l" rtl="0"/>
            <a:r>
              <a:rPr lang="it-IT" b="1" dirty="0"/>
              <a:t>Piano pluriennale 2017-2019 (del. Consiglio dei ministri 11 dicembre 2017)</a:t>
            </a:r>
          </a:p>
          <a:p>
            <a:pPr algn="l" rtl="0"/>
            <a:r>
              <a:rPr lang="it-IT" b="1" dirty="0"/>
              <a:t>Piano pluriennale 2021-2025 (del. Consiglio dei ministri 5 ottobre 2021)</a:t>
            </a:r>
          </a:p>
          <a:p>
            <a:pPr algn="l" rtl="0"/>
            <a:r>
              <a:rPr lang="it-IT" b="1" dirty="0"/>
              <a:t>Decreti ministeriali annuali di riparto delle risorse</a:t>
            </a:r>
          </a:p>
        </p:txBody>
      </p:sp>
      <p:pic>
        <p:nvPicPr>
          <p:cNvPr id="6" name="Immagine 5">
            <a:extLst>
              <a:ext uri="{FF2B5EF4-FFF2-40B4-BE49-F238E27FC236}">
                <a16:creationId xmlns:a16="http://schemas.microsoft.com/office/drawing/2014/main" xmlns="" id="{B0A00815-04A2-48EF-B463-31CA324DAF3A}"/>
              </a:ext>
            </a:extLst>
          </p:cNvPr>
          <p:cNvPicPr>
            <a:picLocks noChangeAspect="1"/>
          </p:cNvPicPr>
          <p:nvPr/>
        </p:nvPicPr>
        <p:blipFill>
          <a:blip r:embed="rId3"/>
          <a:stretch>
            <a:fillRect/>
          </a:stretch>
        </p:blipFill>
        <p:spPr>
          <a:xfrm>
            <a:off x="0" y="213291"/>
            <a:ext cx="3075642" cy="1007137"/>
          </a:xfrm>
          <a:prstGeom prst="rect">
            <a:avLst/>
          </a:prstGeom>
        </p:spPr>
      </p:pic>
      <p:sp>
        <p:nvSpPr>
          <p:cNvPr id="10" name="CasellaDiTesto 9">
            <a:extLst>
              <a:ext uri="{FF2B5EF4-FFF2-40B4-BE49-F238E27FC236}">
                <a16:creationId xmlns:a16="http://schemas.microsoft.com/office/drawing/2014/main" xmlns="" id="{B7BC76F1-DAD3-43E8-A4D7-B27F6F462D37}"/>
              </a:ext>
            </a:extLst>
          </p:cNvPr>
          <p:cNvSpPr txBox="1"/>
          <p:nvPr/>
        </p:nvSpPr>
        <p:spPr>
          <a:xfrm>
            <a:off x="6956612" y="213291"/>
            <a:ext cx="4507536" cy="584775"/>
          </a:xfrm>
          <a:prstGeom prst="rect">
            <a:avLst/>
          </a:prstGeom>
          <a:noFill/>
        </p:spPr>
        <p:txBody>
          <a:bodyPr wrap="square" rtlCol="0">
            <a:spAutoFit/>
          </a:bodyPr>
          <a:lstStyle/>
          <a:p>
            <a:r>
              <a:rPr lang="it-IT" sz="3200" b="1" dirty="0">
                <a:solidFill>
                  <a:schemeClr val="bg1"/>
                </a:solidFill>
              </a:rPr>
              <a:t>Normativa di riferimento</a:t>
            </a:r>
          </a:p>
        </p:txBody>
      </p:sp>
      <p:sp>
        <p:nvSpPr>
          <p:cNvPr id="11" name="CasellaDiTesto 10">
            <a:extLst>
              <a:ext uri="{FF2B5EF4-FFF2-40B4-BE49-F238E27FC236}">
                <a16:creationId xmlns:a16="http://schemas.microsoft.com/office/drawing/2014/main" xmlns="" id="{4219F7E7-30BA-4DDC-BAF8-801786383A1D}"/>
              </a:ext>
            </a:extLst>
          </p:cNvPr>
          <p:cNvSpPr txBox="1"/>
          <p:nvPr/>
        </p:nvSpPr>
        <p:spPr>
          <a:xfrm>
            <a:off x="0" y="5414682"/>
            <a:ext cx="6382871" cy="1077218"/>
          </a:xfrm>
          <a:prstGeom prst="rect">
            <a:avLst/>
          </a:prstGeom>
          <a:noFill/>
        </p:spPr>
        <p:txBody>
          <a:bodyPr wrap="square" rtlCol="0">
            <a:spAutoFit/>
          </a:bodyPr>
          <a:lstStyle/>
          <a:p>
            <a:r>
              <a:rPr lang="it-IT" sz="3200">
                <a:solidFill>
                  <a:schemeClr val="bg1"/>
                </a:solidFill>
              </a:rPr>
              <a:t>https://www.istruzione.it/sistema-integrato-06/piano-di-azione.html</a:t>
            </a:r>
            <a:endParaRPr lang="it-IT" sz="3200" dirty="0">
              <a:solidFill>
                <a:schemeClr val="bg1"/>
              </a:solidFill>
            </a:endParaRPr>
          </a:p>
        </p:txBody>
      </p:sp>
    </p:spTree>
    <p:extLst>
      <p:ext uri="{BB962C8B-B14F-4D97-AF65-F5344CB8AC3E}">
        <p14:creationId xmlns:p14="http://schemas.microsoft.com/office/powerpoint/2010/main" val="62161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FA532457-29F4-475F-B58C-80A91C832EA9}"/>
              </a:ext>
            </a:extLst>
          </p:cNvPr>
          <p:cNvSpPr>
            <a:spLocks noGrp="1"/>
          </p:cNvSpPr>
          <p:nvPr>
            <p:ph type="title"/>
          </p:nvPr>
        </p:nvSpPr>
        <p:spPr>
          <a:xfrm>
            <a:off x="838200" y="1678960"/>
            <a:ext cx="10674246" cy="4125493"/>
          </a:xfrm>
        </p:spPr>
        <p:txBody>
          <a:bodyPr rtlCol="0">
            <a:normAutofit/>
          </a:bodyPr>
          <a:lstStyle/>
          <a:p>
            <a:pPr rtl="0"/>
            <a:r>
              <a:rPr lang="it-IT" dirty="0"/>
              <a:t>Il Fondo nazionale finanzia interventi per la realizzazione del SISTEMA INTEGRATO ZEROSEI che comprende:</a:t>
            </a:r>
            <a:br>
              <a:rPr lang="it-IT" dirty="0"/>
            </a:br>
            <a:r>
              <a:rPr lang="it-IT" dirty="0"/>
              <a:t/>
            </a:r>
            <a:br>
              <a:rPr lang="it-IT" dirty="0"/>
            </a:br>
            <a:r>
              <a:rPr lang="it-IT" dirty="0"/>
              <a:t>a) servizi educativi per l’infanzia (bambini 0-3 anni)</a:t>
            </a:r>
            <a:br>
              <a:rPr lang="it-IT" dirty="0"/>
            </a:br>
            <a:r>
              <a:rPr lang="it-IT" dirty="0"/>
              <a:t/>
            </a:r>
            <a:br>
              <a:rPr lang="it-IT" dirty="0"/>
            </a:br>
            <a:r>
              <a:rPr lang="it-IT" dirty="0"/>
              <a:t>b) scuole dell’infanzia (bambini 3-6 anni)</a:t>
            </a:r>
          </a:p>
        </p:txBody>
      </p:sp>
      <p:pic>
        <p:nvPicPr>
          <p:cNvPr id="3" name="Immagine 2">
            <a:extLst>
              <a:ext uri="{FF2B5EF4-FFF2-40B4-BE49-F238E27FC236}">
                <a16:creationId xmlns:a16="http://schemas.microsoft.com/office/drawing/2014/main" xmlns="" id="{3D260DC9-BB84-44B3-A28F-B6F19C598FF5}"/>
              </a:ext>
            </a:extLst>
          </p:cNvPr>
          <p:cNvPicPr>
            <a:picLocks noChangeAspect="1"/>
          </p:cNvPicPr>
          <p:nvPr/>
        </p:nvPicPr>
        <p:blipFill>
          <a:blip r:embed="rId3"/>
          <a:stretch>
            <a:fillRect/>
          </a:stretch>
        </p:blipFill>
        <p:spPr>
          <a:xfrm>
            <a:off x="9307920" y="60352"/>
            <a:ext cx="2884080" cy="942323"/>
          </a:xfrm>
          <a:prstGeom prst="rect">
            <a:avLst/>
          </a:prstGeom>
        </p:spPr>
      </p:pic>
    </p:spTree>
    <p:extLst>
      <p:ext uri="{BB962C8B-B14F-4D97-AF65-F5344CB8AC3E}">
        <p14:creationId xmlns:p14="http://schemas.microsoft.com/office/powerpoint/2010/main" val="4036697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asellaDiTesto 49">
            <a:extLst>
              <a:ext uri="{FF2B5EF4-FFF2-40B4-BE49-F238E27FC236}">
                <a16:creationId xmlns:a16="http://schemas.microsoft.com/office/drawing/2014/main" xmlns="" id="{67952A8B-930C-490A-8CA3-50B1F9D3D7A3}"/>
              </a:ext>
            </a:extLst>
          </p:cNvPr>
          <p:cNvSpPr txBox="1"/>
          <p:nvPr/>
        </p:nvSpPr>
        <p:spPr>
          <a:xfrm>
            <a:off x="0" y="20374"/>
            <a:ext cx="11900451" cy="6817251"/>
          </a:xfrm>
          <a:prstGeom prst="rect">
            <a:avLst/>
          </a:prstGeom>
          <a:noFill/>
        </p:spPr>
        <p:txBody>
          <a:bodyPr wrap="square" rtlCol="0">
            <a:spAutoFit/>
          </a:bodyPr>
          <a:lstStyle/>
          <a:p>
            <a:pPr algn="ctr"/>
            <a:r>
              <a:rPr lang="it-IT" sz="1900" b="1" dirty="0">
                <a:solidFill>
                  <a:schemeClr val="bg1"/>
                </a:solidFill>
              </a:rPr>
              <a:t>GLI ATTORI DEL PIANO PLURIENNALE E IL CICLO DI GESTIONE DEL FONDO</a:t>
            </a:r>
          </a:p>
          <a:p>
            <a:endParaRPr lang="it-IT" sz="1900" b="1" dirty="0">
              <a:solidFill>
                <a:schemeClr val="bg1"/>
              </a:solidFill>
            </a:endParaRPr>
          </a:p>
          <a:p>
            <a:r>
              <a:rPr lang="it-IT" sz="1900" b="1" dirty="0">
                <a:solidFill>
                  <a:schemeClr val="bg1"/>
                </a:solidFill>
              </a:rPr>
              <a:t>MINISTERO DELL’ISTRUZIONE – CONFERENZA DELLE REGIONI – ANCI – MEF tramite Intese in Conferenza Unificata</a:t>
            </a:r>
          </a:p>
          <a:p>
            <a:endParaRPr lang="it-IT" sz="1900" b="1" dirty="0">
              <a:solidFill>
                <a:schemeClr val="bg1"/>
              </a:solidFill>
            </a:endParaRPr>
          </a:p>
          <a:p>
            <a:pPr marL="342900" indent="-342900">
              <a:buAutoNum type="arabicParenR"/>
            </a:pPr>
            <a:r>
              <a:rPr lang="it-IT" sz="1900" b="1" dirty="0">
                <a:solidFill>
                  <a:schemeClr val="bg1"/>
                </a:solidFill>
              </a:rPr>
              <a:t>Il </a:t>
            </a:r>
            <a:r>
              <a:rPr lang="it-IT" sz="1900" b="1" dirty="0">
                <a:solidFill>
                  <a:srgbClr val="FFFF00"/>
                </a:solidFill>
              </a:rPr>
              <a:t>Ministero dell’Istruzione </a:t>
            </a:r>
            <a:r>
              <a:rPr lang="it-IT" sz="1900" b="1" dirty="0">
                <a:solidFill>
                  <a:schemeClr val="bg1"/>
                </a:solidFill>
              </a:rPr>
              <a:t>annualmente </a:t>
            </a:r>
            <a:r>
              <a:rPr lang="it-IT" sz="1900" b="1" dirty="0">
                <a:solidFill>
                  <a:srgbClr val="FFFF00"/>
                </a:solidFill>
              </a:rPr>
              <a:t>emana i decreti di riparto </a:t>
            </a:r>
            <a:r>
              <a:rPr lang="it-IT" sz="1900" b="1" dirty="0">
                <a:solidFill>
                  <a:schemeClr val="bg1"/>
                </a:solidFill>
              </a:rPr>
              <a:t>delle risorse sulla base dei criteri stabiliti in C.U. Le risorse vengono ripartite tra le Regioni e le province autonome di Trento e Bolzano</a:t>
            </a:r>
          </a:p>
          <a:p>
            <a:pPr marL="342900" indent="-342900">
              <a:buAutoNum type="arabicParenR"/>
            </a:pPr>
            <a:r>
              <a:rPr lang="it-IT" sz="1900" b="1" dirty="0">
                <a:solidFill>
                  <a:schemeClr val="bg1"/>
                </a:solidFill>
              </a:rPr>
              <a:t>Le </a:t>
            </a:r>
            <a:r>
              <a:rPr lang="it-IT" sz="1900" b="1" dirty="0">
                <a:solidFill>
                  <a:srgbClr val="FFFF00"/>
                </a:solidFill>
              </a:rPr>
              <a:t>Regioni</a:t>
            </a:r>
            <a:r>
              <a:rPr lang="it-IT" sz="1900" b="1" dirty="0">
                <a:solidFill>
                  <a:schemeClr val="bg1"/>
                </a:solidFill>
              </a:rPr>
              <a:t>, previa consultazione delle ANCI regionali, </a:t>
            </a:r>
            <a:r>
              <a:rPr lang="it-IT" sz="1900" b="1" dirty="0">
                <a:solidFill>
                  <a:srgbClr val="FFFF00"/>
                </a:solidFill>
              </a:rPr>
              <a:t>programmano</a:t>
            </a:r>
            <a:r>
              <a:rPr lang="it-IT" sz="1900" b="1" dirty="0">
                <a:solidFill>
                  <a:schemeClr val="bg1"/>
                </a:solidFill>
              </a:rPr>
              <a:t> la destinazione delle risorse a loro assegnate definendo le priorità di intervento (edilizia, gestione, formazione/CPT), stanziando la quota di cofinanziamento (almeno il 25%), identificando i Comuni beneficiari, in forma singola o associata, e le relative quote di risorse. La programmazione consiste in un atto formale (es. Delibera di Giunta) contenente tutte le informazioni di cui al Piano (art. 5, comma 2) corredata da una SCHEDA RIASSUNTIVA </a:t>
            </a:r>
            <a:r>
              <a:rPr lang="it-IT" sz="1900" b="1" u="sng" dirty="0">
                <a:solidFill>
                  <a:schemeClr val="bg1"/>
                </a:solidFill>
              </a:rPr>
              <a:t>IN FORMATO EXCEL </a:t>
            </a:r>
            <a:r>
              <a:rPr lang="it-IT" sz="1900" b="1" dirty="0">
                <a:solidFill>
                  <a:schemeClr val="bg1"/>
                </a:solidFill>
              </a:rPr>
              <a:t>compilata nei TRE FOGLI DI LAVORO di cui si compone e in tutte le sue parti</a:t>
            </a:r>
          </a:p>
          <a:p>
            <a:pPr marL="342900" indent="-342900">
              <a:buAutoNum type="arabicParenR"/>
            </a:pPr>
            <a:r>
              <a:rPr lang="it-IT" sz="1900" b="1" dirty="0">
                <a:solidFill>
                  <a:schemeClr val="bg1"/>
                </a:solidFill>
              </a:rPr>
              <a:t>Il </a:t>
            </a:r>
            <a:r>
              <a:rPr kumimoji="0" lang="it-IT" sz="1900" b="1" i="0" u="none" strike="noStrike" kern="1200" cap="none" spc="0" normalizeH="0" baseline="0" noProof="0" dirty="0">
                <a:ln>
                  <a:noFill/>
                </a:ln>
                <a:solidFill>
                  <a:srgbClr val="FFFF00"/>
                </a:solidFill>
                <a:effectLst/>
                <a:uLnTx/>
                <a:uFillTx/>
                <a:latin typeface="Franklin Gothic Book"/>
                <a:ea typeface="+mn-ea"/>
                <a:cs typeface="+mn-cs"/>
              </a:rPr>
              <a:t>Ministero dell’Istruzione (DGOSVI Ufficio II)</a:t>
            </a:r>
            <a:r>
              <a:rPr kumimoji="0" lang="it-IT" sz="1900" b="1" i="0" u="none" strike="noStrike" kern="1200" cap="none" spc="0" normalizeH="0" baseline="0" noProof="0" dirty="0">
                <a:ln>
                  <a:noFill/>
                </a:ln>
                <a:solidFill>
                  <a:schemeClr val="bg1"/>
                </a:solidFill>
                <a:effectLst/>
                <a:uLnTx/>
                <a:uFillTx/>
                <a:latin typeface="Franklin Gothic Book"/>
                <a:ea typeface="+mn-ea"/>
                <a:cs typeface="+mn-cs"/>
              </a:rPr>
              <a:t>, verificata la coerenza della documentazione inviata dalla Regione con le previsioni del d.lgs. 65/2017 e con il Piano pluriennale, invia alla Direzione generale competente </a:t>
            </a:r>
            <a:r>
              <a:rPr kumimoji="0" lang="it-IT" sz="1900" b="1" i="0" u="none" strike="noStrike" kern="1200" cap="none" spc="0" normalizeH="0" baseline="0" noProof="0" dirty="0">
                <a:ln>
                  <a:noFill/>
                </a:ln>
                <a:solidFill>
                  <a:srgbClr val="FFFF00"/>
                </a:solidFill>
                <a:effectLst/>
                <a:uLnTx/>
                <a:uFillTx/>
                <a:latin typeface="Franklin Gothic Book"/>
                <a:ea typeface="+mn-ea"/>
                <a:cs typeface="+mn-cs"/>
              </a:rPr>
              <a:t>(DGRUF Ufficio IX)</a:t>
            </a:r>
            <a:r>
              <a:rPr kumimoji="0" lang="it-IT" sz="1900" b="1" i="0" u="none" strike="noStrike" kern="1200" cap="none" spc="0" normalizeH="0" baseline="0" noProof="0" dirty="0">
                <a:ln>
                  <a:noFill/>
                </a:ln>
                <a:solidFill>
                  <a:schemeClr val="bg1"/>
                </a:solidFill>
                <a:effectLst/>
                <a:uLnTx/>
                <a:uFillTx/>
                <a:latin typeface="Franklin Gothic Book"/>
                <a:ea typeface="+mn-ea"/>
                <a:cs typeface="+mn-cs"/>
              </a:rPr>
              <a:t> la programmazione e la scheda e dà il via alla procedura di erogazione. La DGRUF </a:t>
            </a:r>
            <a:r>
              <a:rPr kumimoji="0" lang="it-IT" sz="1900" b="1" i="0" u="none" strike="noStrike" kern="1200" cap="none" spc="0" normalizeH="0" baseline="0" noProof="0" dirty="0">
                <a:ln>
                  <a:noFill/>
                </a:ln>
                <a:solidFill>
                  <a:srgbClr val="FFFF00"/>
                </a:solidFill>
                <a:effectLst/>
                <a:uLnTx/>
                <a:uFillTx/>
                <a:latin typeface="Franklin Gothic Book"/>
                <a:ea typeface="+mn-ea"/>
                <a:cs typeface="+mn-cs"/>
              </a:rPr>
              <a:t>verifica</a:t>
            </a:r>
            <a:r>
              <a:rPr kumimoji="0" lang="it-IT" sz="1900" b="1" i="0" u="none" strike="noStrike" kern="1200" cap="none" spc="0" normalizeH="0" baseline="0" noProof="0" dirty="0">
                <a:ln>
                  <a:noFill/>
                </a:ln>
                <a:solidFill>
                  <a:schemeClr val="bg1"/>
                </a:solidFill>
                <a:effectLst/>
                <a:uLnTx/>
                <a:uFillTx/>
                <a:latin typeface="Franklin Gothic Book"/>
                <a:ea typeface="+mn-ea"/>
                <a:cs typeface="+mn-cs"/>
              </a:rPr>
              <a:t> la documentazione, emette il decreto di impegno, predispone le rate ed </a:t>
            </a:r>
            <a:r>
              <a:rPr kumimoji="0" lang="it-IT" sz="1900" b="1" i="0" u="none" strike="noStrike" kern="1200" cap="none" spc="0" normalizeH="0" baseline="0" noProof="0" dirty="0">
                <a:ln>
                  <a:noFill/>
                </a:ln>
                <a:solidFill>
                  <a:srgbClr val="FFFF00"/>
                </a:solidFill>
                <a:effectLst/>
                <a:uLnTx/>
                <a:uFillTx/>
                <a:latin typeface="Franklin Gothic Book"/>
                <a:ea typeface="+mn-ea"/>
                <a:cs typeface="+mn-cs"/>
              </a:rPr>
              <a:t>eroga</a:t>
            </a:r>
            <a:r>
              <a:rPr kumimoji="0" lang="it-IT" sz="1900" b="1" i="0" u="none" strike="noStrike" kern="1200" cap="none" spc="0" normalizeH="0" baseline="0" noProof="0" dirty="0">
                <a:ln>
                  <a:noFill/>
                </a:ln>
                <a:solidFill>
                  <a:schemeClr val="bg1"/>
                </a:solidFill>
                <a:effectLst/>
                <a:uLnTx/>
                <a:uFillTx/>
                <a:latin typeface="Franklin Gothic Book"/>
                <a:ea typeface="+mn-ea"/>
                <a:cs typeface="+mn-cs"/>
              </a:rPr>
              <a:t> le risorse direttamente ai Comuni indicati quali beneficiari.</a:t>
            </a:r>
          </a:p>
          <a:p>
            <a:pPr marL="342900" indent="-342900">
              <a:buAutoNum type="arabicParenR"/>
            </a:pPr>
            <a:r>
              <a:rPr lang="it-IT" sz="1900" b="1" dirty="0">
                <a:solidFill>
                  <a:schemeClr val="bg1"/>
                </a:solidFill>
                <a:latin typeface="Franklin Gothic Book"/>
              </a:rPr>
              <a:t>I </a:t>
            </a:r>
            <a:r>
              <a:rPr lang="it-IT" sz="1900" b="1" dirty="0">
                <a:solidFill>
                  <a:srgbClr val="FFFF00"/>
                </a:solidFill>
                <a:latin typeface="Franklin Gothic Book"/>
              </a:rPr>
              <a:t>Comuni </a:t>
            </a:r>
            <a:r>
              <a:rPr lang="it-IT" sz="1900" b="1" dirty="0">
                <a:solidFill>
                  <a:schemeClr val="bg1"/>
                </a:solidFill>
                <a:latin typeface="Franklin Gothic Book"/>
              </a:rPr>
              <a:t>programmano, impegnano e </a:t>
            </a:r>
            <a:r>
              <a:rPr lang="it-IT" sz="1900" b="1" dirty="0">
                <a:solidFill>
                  <a:srgbClr val="FFFF00"/>
                </a:solidFill>
                <a:latin typeface="Franklin Gothic Book"/>
              </a:rPr>
              <a:t>utilizzano</a:t>
            </a:r>
            <a:r>
              <a:rPr lang="it-IT" sz="1900" b="1" dirty="0">
                <a:solidFill>
                  <a:schemeClr val="bg1"/>
                </a:solidFill>
                <a:latin typeface="Franklin Gothic Book"/>
              </a:rPr>
              <a:t> le risorse ricevute rispettando le priorità indicate dalla Regione, le tipologie di intervento previste dal d.lgs. 65/2017, dal Piano pluriennale e dal D.M. di riparto.</a:t>
            </a:r>
          </a:p>
          <a:p>
            <a:pPr marL="342900" indent="-342900">
              <a:buAutoNum type="arabicParenR"/>
            </a:pPr>
            <a:r>
              <a:rPr lang="it-IT" sz="1900" b="1" dirty="0">
                <a:solidFill>
                  <a:schemeClr val="bg1"/>
                </a:solidFill>
                <a:latin typeface="Franklin Gothic Book"/>
              </a:rPr>
              <a:t>I </a:t>
            </a:r>
            <a:r>
              <a:rPr lang="it-IT" sz="1900" b="1" dirty="0">
                <a:solidFill>
                  <a:srgbClr val="FFFF00"/>
                </a:solidFill>
                <a:latin typeface="Franklin Gothic Book"/>
              </a:rPr>
              <a:t>Comuni</a:t>
            </a:r>
            <a:r>
              <a:rPr lang="it-IT" sz="1900" b="1" dirty="0">
                <a:solidFill>
                  <a:schemeClr val="bg1"/>
                </a:solidFill>
                <a:latin typeface="Franklin Gothic Book"/>
              </a:rPr>
              <a:t> </a:t>
            </a:r>
            <a:r>
              <a:rPr lang="it-IT" sz="1900" b="1" dirty="0">
                <a:solidFill>
                  <a:srgbClr val="FFFF00"/>
                </a:solidFill>
                <a:latin typeface="Franklin Gothic Book"/>
              </a:rPr>
              <a:t>rendicontano</a:t>
            </a:r>
            <a:r>
              <a:rPr lang="it-IT" sz="1900" b="1" dirty="0">
                <a:solidFill>
                  <a:schemeClr val="bg1"/>
                </a:solidFill>
                <a:latin typeface="Franklin Gothic Book"/>
              </a:rPr>
              <a:t> alla propria Regione, nelle modalità definite dalla stessa, come sono state impiegate le risorse di ogni </a:t>
            </a:r>
            <a:r>
              <a:rPr lang="it-IT" sz="1900" b="1" dirty="0" err="1">
                <a:solidFill>
                  <a:schemeClr val="bg1"/>
                </a:solidFill>
                <a:latin typeface="Franklin Gothic Book"/>
              </a:rPr>
              <a:t>e.f</a:t>
            </a:r>
            <a:r>
              <a:rPr lang="it-IT" sz="1900" b="1" dirty="0">
                <a:solidFill>
                  <a:schemeClr val="bg1"/>
                </a:solidFill>
                <a:latin typeface="Franklin Gothic Book"/>
              </a:rPr>
              <a:t>. </a:t>
            </a:r>
          </a:p>
          <a:p>
            <a:pPr marL="342900" indent="-342900">
              <a:buAutoNum type="arabicParenR"/>
            </a:pPr>
            <a:r>
              <a:rPr lang="it-IT" sz="1900" b="1" dirty="0">
                <a:solidFill>
                  <a:schemeClr val="bg1"/>
                </a:solidFill>
                <a:latin typeface="Franklin Gothic Book"/>
              </a:rPr>
              <a:t>Le </a:t>
            </a:r>
            <a:r>
              <a:rPr lang="it-IT" sz="1900" b="1" dirty="0">
                <a:solidFill>
                  <a:srgbClr val="FFFF00"/>
                </a:solidFill>
                <a:latin typeface="Franklin Gothic Book"/>
              </a:rPr>
              <a:t>Regioni</a:t>
            </a:r>
            <a:r>
              <a:rPr lang="it-IT" sz="1900" b="1" dirty="0">
                <a:solidFill>
                  <a:schemeClr val="bg1"/>
                </a:solidFill>
                <a:latin typeface="Franklin Gothic Book"/>
              </a:rPr>
              <a:t>, raccolti i dati dai propri Comuni, </a:t>
            </a:r>
            <a:r>
              <a:rPr lang="it-IT" sz="1900" b="1" dirty="0">
                <a:solidFill>
                  <a:srgbClr val="FFFF00"/>
                </a:solidFill>
                <a:latin typeface="Franklin Gothic Book"/>
              </a:rPr>
              <a:t>compilano la scheda di monitoraggio </a:t>
            </a:r>
            <a:r>
              <a:rPr lang="it-IT" sz="1900" b="1" dirty="0">
                <a:solidFill>
                  <a:schemeClr val="bg1"/>
                </a:solidFill>
                <a:latin typeface="Franklin Gothic Book"/>
              </a:rPr>
              <a:t>e la inviano </a:t>
            </a:r>
            <a:r>
              <a:rPr lang="it-IT" sz="1900" b="1" u="sng" dirty="0">
                <a:solidFill>
                  <a:schemeClr val="bg1"/>
                </a:solidFill>
                <a:latin typeface="Franklin Gothic Book"/>
              </a:rPr>
              <a:t>IN FORMATO EXCEL </a:t>
            </a:r>
            <a:r>
              <a:rPr lang="it-IT" sz="1900" b="1" dirty="0">
                <a:solidFill>
                  <a:schemeClr val="bg1"/>
                </a:solidFill>
                <a:latin typeface="Franklin Gothic Book"/>
              </a:rPr>
              <a:t>al Ministero dell’Istruzione. </a:t>
            </a:r>
            <a:endParaRPr lang="it-IT" sz="1900" b="1" dirty="0">
              <a:solidFill>
                <a:schemeClr val="bg1"/>
              </a:solidFill>
            </a:endParaRPr>
          </a:p>
        </p:txBody>
      </p:sp>
      <p:pic>
        <p:nvPicPr>
          <p:cNvPr id="51" name="Immagine 50">
            <a:extLst>
              <a:ext uri="{FF2B5EF4-FFF2-40B4-BE49-F238E27FC236}">
                <a16:creationId xmlns:a16="http://schemas.microsoft.com/office/drawing/2014/main" xmlns="" id="{06DACEB6-52ED-4D72-84EA-A416C1198979}"/>
              </a:ext>
            </a:extLst>
          </p:cNvPr>
          <p:cNvPicPr>
            <a:picLocks noChangeAspect="1"/>
          </p:cNvPicPr>
          <p:nvPr/>
        </p:nvPicPr>
        <p:blipFill>
          <a:blip r:embed="rId3"/>
          <a:stretch>
            <a:fillRect/>
          </a:stretch>
        </p:blipFill>
        <p:spPr>
          <a:xfrm>
            <a:off x="10614991" y="20374"/>
            <a:ext cx="1577009" cy="513445"/>
          </a:xfrm>
          <a:prstGeom prst="rect">
            <a:avLst/>
          </a:prstGeom>
          <a:solidFill>
            <a:schemeClr val="bg1"/>
          </a:solidFill>
        </p:spPr>
      </p:pic>
    </p:spTree>
    <p:extLst>
      <p:ext uri="{BB962C8B-B14F-4D97-AF65-F5344CB8AC3E}">
        <p14:creationId xmlns:p14="http://schemas.microsoft.com/office/powerpoint/2010/main" val="257000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29">
            <a:extLst>
              <a:ext uri="{FF2B5EF4-FFF2-40B4-BE49-F238E27FC236}">
                <a16:creationId xmlns:a16="http://schemas.microsoft.com/office/drawing/2014/main" xmlns="" id="{C123EAED-A33B-490C-BAE6-71B118420189}"/>
              </a:ext>
            </a:extLst>
          </p:cNvPr>
          <p:cNvPicPr>
            <a:picLocks noChangeAspect="1"/>
          </p:cNvPicPr>
          <p:nvPr/>
        </p:nvPicPr>
        <p:blipFill>
          <a:blip r:embed="rId3"/>
          <a:stretch>
            <a:fillRect/>
          </a:stretch>
        </p:blipFill>
        <p:spPr>
          <a:xfrm>
            <a:off x="79513" y="110350"/>
            <a:ext cx="2170698" cy="706739"/>
          </a:xfrm>
          <a:prstGeom prst="rect">
            <a:avLst/>
          </a:prstGeom>
          <a:solidFill>
            <a:schemeClr val="bg1"/>
          </a:solidFill>
        </p:spPr>
      </p:pic>
      <p:sp>
        <p:nvSpPr>
          <p:cNvPr id="31" name="CasellaDiTesto 30">
            <a:extLst>
              <a:ext uri="{FF2B5EF4-FFF2-40B4-BE49-F238E27FC236}">
                <a16:creationId xmlns:a16="http://schemas.microsoft.com/office/drawing/2014/main" xmlns="" id="{1F2D8528-F346-4DD0-A69F-AC660349F5BA}"/>
              </a:ext>
            </a:extLst>
          </p:cNvPr>
          <p:cNvSpPr txBox="1"/>
          <p:nvPr/>
        </p:nvSpPr>
        <p:spPr>
          <a:xfrm>
            <a:off x="2875722" y="251791"/>
            <a:ext cx="7209182" cy="461665"/>
          </a:xfrm>
          <a:prstGeom prst="rect">
            <a:avLst/>
          </a:prstGeom>
          <a:noFill/>
        </p:spPr>
        <p:txBody>
          <a:bodyPr wrap="square" rtlCol="0">
            <a:spAutoFit/>
          </a:bodyPr>
          <a:lstStyle/>
          <a:p>
            <a:r>
              <a:rPr lang="it-IT" sz="2400" b="1" dirty="0">
                <a:solidFill>
                  <a:srgbClr val="FFFF00"/>
                </a:solidFill>
              </a:rPr>
              <a:t>Le NOVITA’ del Piano pluriennale 2021-2025</a:t>
            </a:r>
          </a:p>
        </p:txBody>
      </p:sp>
      <p:sp>
        <p:nvSpPr>
          <p:cNvPr id="32" name="CasellaDiTesto 31">
            <a:extLst>
              <a:ext uri="{FF2B5EF4-FFF2-40B4-BE49-F238E27FC236}">
                <a16:creationId xmlns:a16="http://schemas.microsoft.com/office/drawing/2014/main" xmlns="" id="{9A5C4FFD-E6F1-4EFC-BE30-3B00BB6A6497}"/>
              </a:ext>
            </a:extLst>
          </p:cNvPr>
          <p:cNvSpPr txBox="1"/>
          <p:nvPr/>
        </p:nvSpPr>
        <p:spPr>
          <a:xfrm>
            <a:off x="79513" y="917912"/>
            <a:ext cx="11860696" cy="5940088"/>
          </a:xfrm>
          <a:prstGeom prst="rect">
            <a:avLst/>
          </a:prstGeom>
          <a:noFill/>
        </p:spPr>
        <p:txBody>
          <a:bodyPr wrap="square" rtlCol="0">
            <a:spAutoFit/>
          </a:bodyPr>
          <a:lstStyle/>
          <a:p>
            <a:pPr marL="285750" indent="-285750">
              <a:buFont typeface="Arial" panose="020B0604020202020204" pitchFamily="34" charset="0"/>
              <a:buChar char="•"/>
            </a:pPr>
            <a:r>
              <a:rPr lang="it-IT" sz="2000" dirty="0">
                <a:solidFill>
                  <a:schemeClr val="bg1"/>
                </a:solidFill>
              </a:rPr>
              <a:t>La </a:t>
            </a:r>
            <a:r>
              <a:rPr lang="it-IT" sz="2000" b="1" dirty="0">
                <a:solidFill>
                  <a:schemeClr val="bg1"/>
                </a:solidFill>
              </a:rPr>
              <a:t>durata</a:t>
            </a:r>
            <a:r>
              <a:rPr lang="it-IT" sz="2000" dirty="0">
                <a:solidFill>
                  <a:schemeClr val="bg1"/>
                </a:solidFill>
              </a:rPr>
              <a:t> quinquennale: un respiro più ampio per raggiungere gli obiettivi</a:t>
            </a:r>
          </a:p>
          <a:p>
            <a:pPr marL="285750" indent="-285750">
              <a:buFont typeface="Arial" panose="020B0604020202020204" pitchFamily="34" charset="0"/>
              <a:buChar char="•"/>
            </a:pPr>
            <a:r>
              <a:rPr lang="it-IT" sz="2000" dirty="0">
                <a:solidFill>
                  <a:schemeClr val="bg1"/>
                </a:solidFill>
              </a:rPr>
              <a:t>La possibilità per le Regioni di programmare su </a:t>
            </a:r>
            <a:r>
              <a:rPr lang="it-IT" sz="2000" b="1" dirty="0">
                <a:solidFill>
                  <a:schemeClr val="bg1"/>
                </a:solidFill>
              </a:rPr>
              <a:t>più annualità </a:t>
            </a:r>
            <a:r>
              <a:rPr lang="it-IT" sz="2000" dirty="0">
                <a:solidFill>
                  <a:schemeClr val="bg1"/>
                </a:solidFill>
              </a:rPr>
              <a:t>avendo certezza delle risorse assegnate (nella 1^ fase 2021-2023, poi 2024-2025)</a:t>
            </a:r>
          </a:p>
          <a:p>
            <a:pPr marL="285750" indent="-285750">
              <a:buFont typeface="Arial" panose="020B0604020202020204" pitchFamily="34" charset="0"/>
              <a:buChar char="•"/>
            </a:pPr>
            <a:r>
              <a:rPr lang="it-IT" sz="2000" dirty="0">
                <a:solidFill>
                  <a:schemeClr val="bg1"/>
                </a:solidFill>
              </a:rPr>
              <a:t>La stabilità del </a:t>
            </a:r>
            <a:r>
              <a:rPr lang="it-IT" sz="2000" b="1" dirty="0">
                <a:solidFill>
                  <a:schemeClr val="bg1"/>
                </a:solidFill>
              </a:rPr>
              <a:t>cofinanziamento</a:t>
            </a:r>
            <a:r>
              <a:rPr lang="it-IT" sz="2000" dirty="0">
                <a:solidFill>
                  <a:schemeClr val="bg1"/>
                </a:solidFill>
              </a:rPr>
              <a:t> regionale fissato al 25% </a:t>
            </a:r>
          </a:p>
          <a:p>
            <a:pPr marL="285750" indent="-285750">
              <a:buFont typeface="Arial" panose="020B0604020202020204" pitchFamily="34" charset="0"/>
              <a:buChar char="•"/>
            </a:pPr>
            <a:r>
              <a:rPr lang="it-IT" sz="2000" dirty="0">
                <a:solidFill>
                  <a:schemeClr val="bg1"/>
                </a:solidFill>
              </a:rPr>
              <a:t>Una </a:t>
            </a:r>
            <a:r>
              <a:rPr lang="it-IT" sz="2000" b="1" dirty="0">
                <a:solidFill>
                  <a:schemeClr val="bg1"/>
                </a:solidFill>
              </a:rPr>
              <a:t>quota perequativa del 20% </a:t>
            </a:r>
            <a:r>
              <a:rPr lang="it-IT" sz="2000" dirty="0">
                <a:solidFill>
                  <a:schemeClr val="bg1"/>
                </a:solidFill>
              </a:rPr>
              <a:t>destinata alle realtà territoriali che si discostano maggiormente dalla media nazionale di copertura dei servizi educativi (per il triennio 2021-2023: 26,9% - dato ISTAT riferito al 31.12.2019)</a:t>
            </a:r>
          </a:p>
          <a:p>
            <a:pPr marL="285750" indent="-285750">
              <a:buFont typeface="Arial" panose="020B0604020202020204" pitchFamily="34" charset="0"/>
              <a:buChar char="•"/>
            </a:pPr>
            <a:r>
              <a:rPr lang="it-IT" sz="2000" dirty="0">
                <a:solidFill>
                  <a:schemeClr val="bg1"/>
                </a:solidFill>
              </a:rPr>
              <a:t>Per le realtà perequate, una </a:t>
            </a:r>
            <a:r>
              <a:rPr lang="it-IT" sz="2000" b="1" dirty="0">
                <a:solidFill>
                  <a:schemeClr val="bg1"/>
                </a:solidFill>
              </a:rPr>
              <a:t>quota vincolata del 5% </a:t>
            </a:r>
            <a:r>
              <a:rPr lang="it-IT" sz="2000" dirty="0">
                <a:solidFill>
                  <a:schemeClr val="bg1"/>
                </a:solidFill>
              </a:rPr>
              <a:t>da utilizzare per le </a:t>
            </a:r>
            <a:r>
              <a:rPr lang="it-IT" sz="2000" b="1" dirty="0">
                <a:solidFill>
                  <a:schemeClr val="bg1"/>
                </a:solidFill>
              </a:rPr>
              <a:t>sezioni primavera </a:t>
            </a:r>
            <a:r>
              <a:rPr lang="it-IT" sz="2000" dirty="0">
                <a:solidFill>
                  <a:schemeClr val="bg1"/>
                </a:solidFill>
              </a:rPr>
              <a:t>e i </a:t>
            </a:r>
            <a:r>
              <a:rPr lang="it-IT" sz="2000" b="1" dirty="0">
                <a:solidFill>
                  <a:schemeClr val="bg1"/>
                </a:solidFill>
              </a:rPr>
              <a:t>Poli per l’infanzia</a:t>
            </a:r>
          </a:p>
          <a:p>
            <a:pPr marL="285750" indent="-285750">
              <a:buFont typeface="Arial" panose="020B0604020202020204" pitchFamily="34" charset="0"/>
              <a:buChar char="•"/>
            </a:pPr>
            <a:r>
              <a:rPr lang="it-IT" sz="2000" dirty="0">
                <a:solidFill>
                  <a:schemeClr val="bg1"/>
                </a:solidFill>
              </a:rPr>
              <a:t>Per TUTTI una </a:t>
            </a:r>
            <a:r>
              <a:rPr lang="it-IT" sz="2000" b="1" dirty="0">
                <a:solidFill>
                  <a:schemeClr val="bg1"/>
                </a:solidFill>
              </a:rPr>
              <a:t>quota vincolata del 5% </a:t>
            </a:r>
            <a:r>
              <a:rPr lang="it-IT" sz="2000" dirty="0">
                <a:solidFill>
                  <a:schemeClr val="bg1"/>
                </a:solidFill>
              </a:rPr>
              <a:t>da utilizzare per la </a:t>
            </a:r>
            <a:r>
              <a:rPr lang="it-IT" sz="2000" b="1" dirty="0">
                <a:solidFill>
                  <a:schemeClr val="bg1"/>
                </a:solidFill>
              </a:rPr>
              <a:t>formazione</a:t>
            </a:r>
            <a:r>
              <a:rPr lang="it-IT" sz="2000" dirty="0">
                <a:solidFill>
                  <a:schemeClr val="bg1"/>
                </a:solidFill>
              </a:rPr>
              <a:t> del personale educativo e docente e per l’istituzione e la promozione del </a:t>
            </a:r>
            <a:r>
              <a:rPr lang="it-IT" sz="2000" b="1" dirty="0">
                <a:solidFill>
                  <a:schemeClr val="bg1"/>
                </a:solidFill>
              </a:rPr>
              <a:t>coordinamento pedagogico territoriale </a:t>
            </a:r>
          </a:p>
          <a:p>
            <a:pPr marL="285750" indent="-285750">
              <a:buFont typeface="Arial" panose="020B0604020202020204" pitchFamily="34" charset="0"/>
              <a:buChar char="•"/>
            </a:pPr>
            <a:r>
              <a:rPr lang="it-IT" sz="2000" b="1" dirty="0">
                <a:solidFill>
                  <a:schemeClr val="bg1"/>
                </a:solidFill>
              </a:rPr>
              <a:t>Collegamento</a:t>
            </a:r>
            <a:r>
              <a:rPr lang="it-IT" sz="2000" dirty="0">
                <a:solidFill>
                  <a:schemeClr val="bg1"/>
                </a:solidFill>
              </a:rPr>
              <a:t> tra monitoraggio e accesso alle risorse dell’annualità successiva: fino all’avvenuto rendiconto è sospesa l’erogazione delle risorse dell’annualità successiva</a:t>
            </a:r>
          </a:p>
          <a:p>
            <a:pPr marL="285750" indent="-285750">
              <a:buFont typeface="Arial" panose="020B0604020202020204" pitchFamily="34" charset="0"/>
              <a:buChar char="•"/>
            </a:pPr>
            <a:r>
              <a:rPr lang="it-IT" sz="2000" b="1" dirty="0">
                <a:solidFill>
                  <a:schemeClr val="bg1"/>
                </a:solidFill>
              </a:rPr>
              <a:t>Scadenze</a:t>
            </a:r>
            <a:r>
              <a:rPr lang="it-IT" sz="2000" dirty="0">
                <a:solidFill>
                  <a:schemeClr val="bg1"/>
                </a:solidFill>
              </a:rPr>
              <a:t> importanti: le realtà perequate che non programmano le risorse entro i termini perdono la quota perequativa, che va a vantaggio di chi, perequato, ha programmato nei termini</a:t>
            </a:r>
          </a:p>
          <a:p>
            <a:pPr marL="285750" indent="-285750">
              <a:buFont typeface="Arial" panose="020B0604020202020204" pitchFamily="34" charset="0"/>
              <a:buChar char="•"/>
            </a:pPr>
            <a:r>
              <a:rPr lang="it-IT" sz="2000" dirty="0">
                <a:solidFill>
                  <a:schemeClr val="bg1"/>
                </a:solidFill>
              </a:rPr>
              <a:t>Rinnovo della Cabina di regia</a:t>
            </a:r>
          </a:p>
          <a:p>
            <a:pPr marL="285750" indent="-285750">
              <a:buFont typeface="Arial" panose="020B0604020202020204" pitchFamily="34" charset="0"/>
              <a:buChar char="•"/>
            </a:pPr>
            <a:r>
              <a:rPr lang="it-IT" sz="2000" dirty="0">
                <a:solidFill>
                  <a:schemeClr val="bg1"/>
                </a:solidFill>
              </a:rPr>
              <a:t>Avvio del </a:t>
            </a:r>
            <a:r>
              <a:rPr lang="it-IT" sz="2000" b="1" dirty="0">
                <a:solidFill>
                  <a:schemeClr val="bg1"/>
                </a:solidFill>
              </a:rPr>
              <a:t>sistema informativo nazionale </a:t>
            </a:r>
            <a:r>
              <a:rPr lang="it-IT" sz="2000" dirty="0">
                <a:solidFill>
                  <a:schemeClr val="bg1"/>
                </a:solidFill>
              </a:rPr>
              <a:t>per i servizi educativi per l’infanzia (anagrafe 0-3)</a:t>
            </a:r>
          </a:p>
          <a:p>
            <a:pPr marL="285750" indent="-285750">
              <a:buFont typeface="Arial" panose="020B0604020202020204" pitchFamily="34" charset="0"/>
              <a:buChar char="•"/>
            </a:pPr>
            <a:r>
              <a:rPr lang="it-IT" sz="2000" dirty="0">
                <a:solidFill>
                  <a:schemeClr val="bg1"/>
                </a:solidFill>
              </a:rPr>
              <a:t>Istituzione dei </a:t>
            </a:r>
            <a:r>
              <a:rPr lang="it-IT" sz="2000" b="1" dirty="0">
                <a:solidFill>
                  <a:schemeClr val="bg1"/>
                </a:solidFill>
              </a:rPr>
              <a:t>Tavoli paritetici regionali</a:t>
            </a:r>
            <a:r>
              <a:rPr lang="it-IT" sz="2000" dirty="0">
                <a:solidFill>
                  <a:schemeClr val="bg1"/>
                </a:solidFill>
              </a:rPr>
              <a:t> con compiti di coordinamento e monitoraggio dell’attuazione del Piano</a:t>
            </a:r>
          </a:p>
        </p:txBody>
      </p:sp>
    </p:spTree>
    <p:extLst>
      <p:ext uri="{BB962C8B-B14F-4D97-AF65-F5344CB8AC3E}">
        <p14:creationId xmlns:p14="http://schemas.microsoft.com/office/powerpoint/2010/main" val="2122539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1FD1BD0-74CC-4C57-83FF-66D9D1584C1D}"/>
              </a:ext>
            </a:extLst>
          </p:cNvPr>
          <p:cNvSpPr>
            <a:spLocks noGrp="1"/>
          </p:cNvSpPr>
          <p:nvPr>
            <p:ph type="title"/>
          </p:nvPr>
        </p:nvSpPr>
        <p:spPr>
          <a:xfrm>
            <a:off x="2990021" y="2248039"/>
            <a:ext cx="6405770" cy="552848"/>
          </a:xfrm>
        </p:spPr>
        <p:txBody>
          <a:bodyPr rtlCol="0">
            <a:normAutofit/>
          </a:bodyPr>
          <a:lstStyle/>
          <a:p>
            <a:pPr rtl="0"/>
            <a:r>
              <a:rPr lang="it-IT" dirty="0"/>
              <a:t>Ora entriamo nel dettaglio…</a:t>
            </a:r>
          </a:p>
        </p:txBody>
      </p:sp>
    </p:spTree>
    <p:extLst>
      <p:ext uri="{BB962C8B-B14F-4D97-AF65-F5344CB8AC3E}">
        <p14:creationId xmlns:p14="http://schemas.microsoft.com/office/powerpoint/2010/main" val="678545184"/>
      </p:ext>
    </p:extLst>
  </p:cSld>
  <p:clrMapOvr>
    <a:masterClrMapping/>
  </p:clrMapOvr>
</p:sld>
</file>

<file path=ppt/theme/theme1.xml><?xml version="1.0" encoding="utf-8"?>
<a:theme xmlns:a="http://schemas.openxmlformats.org/drawingml/2006/main" name="Tema di Offic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8464_TF33968143" id="{A1422D4D-2972-445E-AF29-FBAAAD1218D4}" vid="{C589DC28-F74E-4899-99C6-439B698B1CA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31B41D-C4DE-41D5-B883-BFE1CC1FFE9C}">
  <ds:schemaRefs>
    <ds:schemaRef ds:uri="http://schemas.microsoft.com/office/2006/metadata/properties"/>
    <ds:schemaRef ds:uri="http://purl.org/dc/terms/"/>
    <ds:schemaRef ds:uri="http://schemas.microsoft.com/office/2006/documentManagement/types"/>
    <ds:schemaRef ds:uri="6dc4bcd6-49db-4c07-9060-8acfc67cef9f"/>
    <ds:schemaRef ds:uri="http://purl.org/dc/dcmitype/"/>
    <ds:schemaRef ds:uri="http://purl.org/dc/elements/1.1/"/>
    <ds:schemaRef ds:uri="http://schemas.microsoft.com/sharepoint/v3"/>
    <ds:schemaRef ds:uri="http://schemas.microsoft.com/office/infopath/2007/PartnerControls"/>
    <ds:schemaRef ds:uri="http://schemas.openxmlformats.org/package/2006/metadata/core-properties"/>
    <ds:schemaRef ds:uri="fb0879af-3eba-417a-a55a-ffe6dcd6ca77"/>
    <ds:schemaRef ds:uri="http://www.w3.org/XML/1998/namespace"/>
  </ds:schemaRefs>
</ds:datastoreItem>
</file>

<file path=customXml/itemProps2.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3.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astratta colorata</Template>
  <TotalTime>104</TotalTime>
  <Words>679</Words>
  <Application>Microsoft Office PowerPoint</Application>
  <PresentationFormat>Widescreen</PresentationFormat>
  <Paragraphs>40</Paragraphs>
  <Slides>6</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vt:i4>
      </vt:variant>
    </vt:vector>
  </HeadingPairs>
  <TitlesOfParts>
    <vt:vector size="13" baseType="lpstr">
      <vt:lpstr>Arial</vt:lpstr>
      <vt:lpstr>Book Antiqua</vt:lpstr>
      <vt:lpstr>Calibri</vt:lpstr>
      <vt:lpstr>Franklin Gothic Book</vt:lpstr>
      <vt:lpstr>Tahoma</vt:lpstr>
      <vt:lpstr>Wingdings</vt:lpstr>
      <vt:lpstr>Tema di Office</vt:lpstr>
      <vt:lpstr>Piano di azione nazionale pluriennale 2021-2025</vt:lpstr>
      <vt:lpstr>Presentazione standard di PowerPoint</vt:lpstr>
      <vt:lpstr>Il Fondo nazionale finanzia interventi per la realizzazione del SISTEMA INTEGRATO ZEROSEI che comprende:  a) servizi educativi per l’infanzia (bambini 0-3 anni)  b) scuole dell’infanzia (bambini 3-6 anni)</vt:lpstr>
      <vt:lpstr>Presentazione standard di PowerPoint</vt:lpstr>
      <vt:lpstr>Presentazione standard di PowerPoint</vt:lpstr>
      <vt:lpstr>Ora entriamo nel dettaglio…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di azione nazionale pluriennale 2021-2025</dc:title>
  <dc:creator>BIGI Stefania</dc:creator>
  <cp:lastModifiedBy>Loredana Bello</cp:lastModifiedBy>
  <cp:revision>11</cp:revision>
  <dcterms:created xsi:type="dcterms:W3CDTF">2022-06-28T14:15:30Z</dcterms:created>
  <dcterms:modified xsi:type="dcterms:W3CDTF">2022-07-14T08:42:00Z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